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3" r:id="rId24"/>
    <p:sldId id="286" r:id="rId25"/>
  </p:sldIdLst>
  <p:sldSz cx="9144000" cy="5143500" type="screen16x9"/>
  <p:notesSz cx="6858000" cy="9144000"/>
  <p:embeddedFontLst>
    <p:embeddedFont>
      <p:font typeface="Cambria Math" panose="02040503050406030204" pitchFamily="18" charset="0"/>
      <p:regular r:id="rId27"/>
    </p:embeddedFont>
    <p:embeddedFont>
      <p:font typeface="Nunito" panose="020B0604020202020204" charset="0"/>
      <p:regular r:id="rId28"/>
      <p:bold r:id="rId29"/>
      <p:italic r:id="rId30"/>
      <p:boldItalic r:id="rId31"/>
    </p:embeddedFont>
    <p:embeddedFont>
      <p:font typeface="Nunito Sans SemiBol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80" d="100"/>
          <a:sy n="80" d="100"/>
        </p:scale>
        <p:origin x="11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a:t>
            </a:r>
            <a:endParaRPr sz="3800" dirty="0">
              <a:solidFill>
                <a:schemeClr val="bg1"/>
              </a:solidFill>
              <a:latin typeface="+mj-lt"/>
              <a:ea typeface="Nunito Sans Light"/>
              <a:cs typeface="Nunito Sans Light"/>
              <a:sym typeface="Nunito Sans Light"/>
            </a:endParaRPr>
          </a:p>
        </p:txBody>
      </p:sp>
      <p:pic>
        <p:nvPicPr>
          <p:cNvPr id="5" name="Picture 4" descr="https://designschool12.eschools.co.uk/core/passwords/read_logo/d39310e75ba4a9aefb6123be750f6f87">
            <a:extLst>
              <a:ext uri="{FF2B5EF4-FFF2-40B4-BE49-F238E27FC236}">
                <a16:creationId xmlns:a16="http://schemas.microsoft.com/office/drawing/2014/main" id="{A47545CD-4451-4C8B-AFCD-497024E9FD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275" y="1361047"/>
            <a:ext cx="1181100" cy="8401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a:t>
            </a:r>
            <a:r>
              <a:rPr lang="en-GB" dirty="0">
                <a:solidFill>
                  <a:srgbClr val="FF0000"/>
                </a:solidFill>
              </a:rPr>
              <a:t>hree different set texts </a:t>
            </a:r>
            <a:r>
              <a:rPr lang="en-GB" dirty="0"/>
              <a:t>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311700" y="1497611"/>
            <a:ext cx="8520600" cy="2148277"/>
          </a:xfrm>
        </p:spPr>
        <p:txBody>
          <a:bodyPr/>
          <a:lstStyle/>
          <a:p>
            <a:pPr lvl="1">
              <a:lnSpc>
                <a:spcPct val="100000"/>
              </a:lnSpc>
              <a:spcBef>
                <a:spcPts val="0"/>
              </a:spcBef>
            </a:pPr>
            <a:r>
              <a:rPr lang="en-GB" sz="1800" dirty="0">
                <a:solidFill>
                  <a:srgbClr val="283593"/>
                </a:solidFill>
                <a:latin typeface="+mn-lt"/>
              </a:rPr>
              <a:t>Spelling, punctuation and grammar (paper 1: Grammar/ Punctuation) – 45 minutes</a:t>
            </a:r>
          </a:p>
          <a:p>
            <a:pPr lvl="1">
              <a:lnSpc>
                <a:spcPct val="100000"/>
              </a:lnSpc>
              <a:spcBef>
                <a:spcPts val="0"/>
              </a:spcBef>
            </a:pPr>
            <a:r>
              <a:rPr lang="en-GB" sz="1800" dirty="0">
                <a:solidFill>
                  <a:srgbClr val="283593"/>
                </a:solidFill>
                <a:latin typeface="+mn-lt"/>
              </a:rPr>
              <a:t>Spelling, punctuation and grammar (paper 2: Spelling) – 15 minutes</a:t>
            </a:r>
          </a:p>
          <a:p>
            <a:pPr lvl="1">
              <a:lnSpc>
                <a:spcPct val="100000"/>
              </a:lnSpc>
              <a:spcBef>
                <a:spcPts val="0"/>
              </a:spcBef>
            </a:pPr>
            <a:r>
              <a:rPr lang="en-GB" sz="1800" dirty="0">
                <a:solidFill>
                  <a:srgbClr val="283593"/>
                </a:solidFill>
                <a:latin typeface="+mn-lt"/>
              </a:rPr>
              <a:t>Reading – 60 minutes </a:t>
            </a:r>
          </a:p>
          <a:p>
            <a:pPr lvl="1">
              <a:lnSpc>
                <a:spcPct val="100000"/>
              </a:lnSpc>
              <a:spcBef>
                <a:spcPts val="0"/>
              </a:spcBef>
            </a:pPr>
            <a:r>
              <a:rPr lang="en-GB" sz="1800" dirty="0">
                <a:solidFill>
                  <a:srgbClr val="283593"/>
                </a:solidFill>
                <a:latin typeface="+mn-lt"/>
              </a:rPr>
              <a:t>Maths (paper 1: Arithmetic) – 30 minutes</a:t>
            </a:r>
          </a:p>
          <a:p>
            <a:pPr lvl="1">
              <a:lnSpc>
                <a:spcPct val="100000"/>
              </a:lnSpc>
              <a:spcBef>
                <a:spcPts val="0"/>
              </a:spcBef>
            </a:pPr>
            <a:r>
              <a:rPr lang="en-GB" sz="1800" dirty="0">
                <a:solidFill>
                  <a:srgbClr val="283593"/>
                </a:solidFill>
                <a:latin typeface="+mn-lt"/>
              </a:rPr>
              <a:t>Maths (paper 2: Reasoning) – 40 minutes</a:t>
            </a:r>
          </a:p>
          <a:p>
            <a:pPr lvl="1">
              <a:lnSpc>
                <a:spcPct val="100000"/>
              </a:lnSpc>
              <a:spcBef>
                <a:spcPts val="0"/>
              </a:spcBef>
            </a:pPr>
            <a:r>
              <a:rPr lang="en-GB" sz="1800"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2124</Words>
  <Application>Microsoft Office PowerPoint</Application>
  <PresentationFormat>On-screen Show (16:9)</PresentationFormat>
  <Paragraphs>222</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Cambria Math</vt:lpstr>
      <vt:lpstr>Nunito Sans Light</vt:lpstr>
      <vt:lpstr>Nunito</vt:lpstr>
      <vt:lpstr>Wingdings</vt:lpstr>
      <vt:lpstr>Nunito Sans SemiBold</vt:lpstr>
      <vt:lpstr>TSL</vt:lpstr>
      <vt:lpstr>  Year 6 SATs 2022</vt:lpstr>
      <vt:lpstr>What are the SATs? </vt:lpstr>
      <vt:lpstr>PowerPoint Presentation</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Things to remember about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David Hick</dc:creator>
  <cp:lastModifiedBy>David Hick</cp:lastModifiedBy>
  <cp:revision>12</cp:revision>
  <dcterms:modified xsi:type="dcterms:W3CDTF">2022-04-07T10:30:49Z</dcterms:modified>
</cp:coreProperties>
</file>