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2" r:id="rId2"/>
    <p:sldId id="271" r:id="rId3"/>
    <p:sldId id="263" r:id="rId4"/>
    <p:sldId id="267" r:id="rId5"/>
    <p:sldId id="268" r:id="rId6"/>
    <p:sldId id="269" r:id="rId7"/>
    <p:sldId id="27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varScale="1">
        <p:scale>
          <a:sx n="67" d="100"/>
          <a:sy n="67" d="100"/>
        </p:scale>
        <p:origin x="6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64731F-58BA-4099-AA6C-C9DC47E42E89}" type="datetimeFigureOut">
              <a:rPr lang="en-GB" smtClean="0"/>
              <a:t>08/09/2024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D0067-752D-484E-A5DD-719F87199A96}" type="slidenum">
              <a:rPr lang="en-GB" smtClean="0"/>
              <a:t>‹#›</a:t>
            </a:fld>
            <a:endParaRPr lang="en-GB"/>
          </a:p>
        </p:txBody>
      </p:sp>
    </p:spTree>
    <p:extLst>
      <p:ext uri="{BB962C8B-B14F-4D97-AF65-F5344CB8AC3E}">
        <p14:creationId xmlns:p14="http://schemas.microsoft.com/office/powerpoint/2010/main" val="41448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60EA-1030-49EB-AE0C-22F7C846EE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9AD35B6-B55E-4F02-A8D5-43FBFFDBC6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79A687-A4F0-404B-8797-2D3DEDF16462}"/>
              </a:ext>
            </a:extLst>
          </p:cNvPr>
          <p:cNvSpPr>
            <a:spLocks noGrp="1"/>
          </p:cNvSpPr>
          <p:nvPr>
            <p:ph type="dt" sz="half" idx="10"/>
          </p:nvPr>
        </p:nvSpPr>
        <p:spPr/>
        <p:txBody>
          <a:bodyPr/>
          <a:lstStyle/>
          <a:p>
            <a:fld id="{427E37FD-67C2-4D0E-BE0E-0374FBFC3028}" type="datetimeFigureOut">
              <a:rPr lang="en-GB" smtClean="0"/>
              <a:t>08/09/2024</a:t>
            </a:fld>
            <a:endParaRPr lang="en-GB"/>
          </a:p>
        </p:txBody>
      </p:sp>
      <p:sp>
        <p:nvSpPr>
          <p:cNvPr id="5" name="Footer Placeholder 4">
            <a:extLst>
              <a:ext uri="{FF2B5EF4-FFF2-40B4-BE49-F238E27FC236}">
                <a16:creationId xmlns:a16="http://schemas.microsoft.com/office/drawing/2014/main" id="{5807DD57-F3B1-455D-B120-04C2FE0529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24B4E7-767F-457A-A067-C1A1388BB0EF}"/>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383802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D6D4-2B97-47F8-97A7-17F68C1E69D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23595A-4DE5-4135-BFE6-262011BE24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BA702E-B703-4983-A5AC-9B47A77AF0D3}"/>
              </a:ext>
            </a:extLst>
          </p:cNvPr>
          <p:cNvSpPr>
            <a:spLocks noGrp="1"/>
          </p:cNvSpPr>
          <p:nvPr>
            <p:ph type="dt" sz="half" idx="10"/>
          </p:nvPr>
        </p:nvSpPr>
        <p:spPr/>
        <p:txBody>
          <a:bodyPr/>
          <a:lstStyle/>
          <a:p>
            <a:fld id="{427E37FD-67C2-4D0E-BE0E-0374FBFC3028}" type="datetimeFigureOut">
              <a:rPr lang="en-GB" smtClean="0"/>
              <a:t>08/09/2024</a:t>
            </a:fld>
            <a:endParaRPr lang="en-GB"/>
          </a:p>
        </p:txBody>
      </p:sp>
      <p:sp>
        <p:nvSpPr>
          <p:cNvPr id="5" name="Footer Placeholder 4">
            <a:extLst>
              <a:ext uri="{FF2B5EF4-FFF2-40B4-BE49-F238E27FC236}">
                <a16:creationId xmlns:a16="http://schemas.microsoft.com/office/drawing/2014/main" id="{93455DCC-A16A-476E-87F3-03B6376891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487B83-EDAC-483F-AF4D-FD0AA5850DCC}"/>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2203061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9D0E6-8E11-404E-9DFC-6C7FA4E7B0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D7D7D7-400D-42A2-AEC4-7E2D520289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24C214-E2A0-4A20-8584-3E5BA24DD399}"/>
              </a:ext>
            </a:extLst>
          </p:cNvPr>
          <p:cNvSpPr>
            <a:spLocks noGrp="1"/>
          </p:cNvSpPr>
          <p:nvPr>
            <p:ph type="dt" sz="half" idx="10"/>
          </p:nvPr>
        </p:nvSpPr>
        <p:spPr/>
        <p:txBody>
          <a:bodyPr/>
          <a:lstStyle/>
          <a:p>
            <a:fld id="{427E37FD-67C2-4D0E-BE0E-0374FBFC3028}" type="datetimeFigureOut">
              <a:rPr lang="en-GB" smtClean="0"/>
              <a:t>08/09/2024</a:t>
            </a:fld>
            <a:endParaRPr lang="en-GB"/>
          </a:p>
        </p:txBody>
      </p:sp>
      <p:sp>
        <p:nvSpPr>
          <p:cNvPr id="5" name="Footer Placeholder 4">
            <a:extLst>
              <a:ext uri="{FF2B5EF4-FFF2-40B4-BE49-F238E27FC236}">
                <a16:creationId xmlns:a16="http://schemas.microsoft.com/office/drawing/2014/main" id="{36BA2229-45E1-4FC0-A2AB-318D6C3879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3BF26-CF67-4809-A651-63823F3D6EB9}"/>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413677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23C3-4BDB-4B66-B6E6-D9A373FE4E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DF2401F-CB0E-49E1-A806-B246B45C8A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6C6AEA-13C3-42E0-A104-ECDBC924CC29}"/>
              </a:ext>
            </a:extLst>
          </p:cNvPr>
          <p:cNvSpPr>
            <a:spLocks noGrp="1"/>
          </p:cNvSpPr>
          <p:nvPr>
            <p:ph type="dt" sz="half" idx="10"/>
          </p:nvPr>
        </p:nvSpPr>
        <p:spPr/>
        <p:txBody>
          <a:bodyPr/>
          <a:lstStyle/>
          <a:p>
            <a:fld id="{427E37FD-67C2-4D0E-BE0E-0374FBFC3028}" type="datetimeFigureOut">
              <a:rPr lang="en-GB" smtClean="0"/>
              <a:t>08/09/2024</a:t>
            </a:fld>
            <a:endParaRPr lang="en-GB"/>
          </a:p>
        </p:txBody>
      </p:sp>
      <p:sp>
        <p:nvSpPr>
          <p:cNvPr id="5" name="Footer Placeholder 4">
            <a:extLst>
              <a:ext uri="{FF2B5EF4-FFF2-40B4-BE49-F238E27FC236}">
                <a16:creationId xmlns:a16="http://schemas.microsoft.com/office/drawing/2014/main" id="{90676F8B-3525-4B4F-B50C-9DB8A140D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4C2DCF-8ADA-45AD-9BDB-8C5C931466AA}"/>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20644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C22B-8303-47A6-8DCE-6ECF166903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7C53C3-ABC6-41B9-AE75-0FF921506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17EBE4-6FB5-4DDF-9ABC-C422981A2C3C}"/>
              </a:ext>
            </a:extLst>
          </p:cNvPr>
          <p:cNvSpPr>
            <a:spLocks noGrp="1"/>
          </p:cNvSpPr>
          <p:nvPr>
            <p:ph type="dt" sz="half" idx="10"/>
          </p:nvPr>
        </p:nvSpPr>
        <p:spPr/>
        <p:txBody>
          <a:bodyPr/>
          <a:lstStyle/>
          <a:p>
            <a:fld id="{427E37FD-67C2-4D0E-BE0E-0374FBFC3028}" type="datetimeFigureOut">
              <a:rPr lang="en-GB" smtClean="0"/>
              <a:t>08/09/2024</a:t>
            </a:fld>
            <a:endParaRPr lang="en-GB"/>
          </a:p>
        </p:txBody>
      </p:sp>
      <p:sp>
        <p:nvSpPr>
          <p:cNvPr id="5" name="Footer Placeholder 4">
            <a:extLst>
              <a:ext uri="{FF2B5EF4-FFF2-40B4-BE49-F238E27FC236}">
                <a16:creationId xmlns:a16="http://schemas.microsoft.com/office/drawing/2014/main" id="{2229459D-5955-4C45-B0A5-9D793359E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C2E8C9-DEF5-477B-88E0-221E6988B623}"/>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261477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2513-25E7-4152-93AD-519D1ADB94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B4B107-CC6E-47D0-8616-323332500B5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5210C7-E0AC-48E2-884A-1B4964C86C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D17535-80D4-46AD-88E6-E966BAAB2E1A}"/>
              </a:ext>
            </a:extLst>
          </p:cNvPr>
          <p:cNvSpPr>
            <a:spLocks noGrp="1"/>
          </p:cNvSpPr>
          <p:nvPr>
            <p:ph type="dt" sz="half" idx="10"/>
          </p:nvPr>
        </p:nvSpPr>
        <p:spPr/>
        <p:txBody>
          <a:bodyPr/>
          <a:lstStyle/>
          <a:p>
            <a:fld id="{427E37FD-67C2-4D0E-BE0E-0374FBFC3028}" type="datetimeFigureOut">
              <a:rPr lang="en-GB" smtClean="0"/>
              <a:t>08/09/2024</a:t>
            </a:fld>
            <a:endParaRPr lang="en-GB"/>
          </a:p>
        </p:txBody>
      </p:sp>
      <p:sp>
        <p:nvSpPr>
          <p:cNvPr id="6" name="Footer Placeholder 5">
            <a:extLst>
              <a:ext uri="{FF2B5EF4-FFF2-40B4-BE49-F238E27FC236}">
                <a16:creationId xmlns:a16="http://schemas.microsoft.com/office/drawing/2014/main" id="{7D27BD66-4D1D-4CDD-9508-2CCBE4E777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44596A-E1F6-4A9E-90A9-2717B11492CB}"/>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129442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1474-CF73-4827-9960-E170E11797F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F9C42-A026-4547-80D1-8B286C0F9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EB60E0-D31B-4F58-9E0B-7B2CFB674FD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067113-576F-4CFC-9A81-7BFB117AD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4E2FC2-1F1A-4FF2-B3C9-A71BDEC007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2F8DC2-8E7C-4C40-91E9-2AFE65EA30AD}"/>
              </a:ext>
            </a:extLst>
          </p:cNvPr>
          <p:cNvSpPr>
            <a:spLocks noGrp="1"/>
          </p:cNvSpPr>
          <p:nvPr>
            <p:ph type="dt" sz="half" idx="10"/>
          </p:nvPr>
        </p:nvSpPr>
        <p:spPr/>
        <p:txBody>
          <a:bodyPr/>
          <a:lstStyle/>
          <a:p>
            <a:fld id="{427E37FD-67C2-4D0E-BE0E-0374FBFC3028}" type="datetimeFigureOut">
              <a:rPr lang="en-GB" smtClean="0"/>
              <a:t>08/09/2024</a:t>
            </a:fld>
            <a:endParaRPr lang="en-GB"/>
          </a:p>
        </p:txBody>
      </p:sp>
      <p:sp>
        <p:nvSpPr>
          <p:cNvPr id="8" name="Footer Placeholder 7">
            <a:extLst>
              <a:ext uri="{FF2B5EF4-FFF2-40B4-BE49-F238E27FC236}">
                <a16:creationId xmlns:a16="http://schemas.microsoft.com/office/drawing/2014/main" id="{81513F74-2CB5-4726-A217-FF1FF005BC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988E00-F7C6-4CC8-905B-FC64F002DC73}"/>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3885620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3E94C-B489-44D0-BA5C-5E32DBDB15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F96324-663A-4CEA-BA3A-9E0A88119980}"/>
              </a:ext>
            </a:extLst>
          </p:cNvPr>
          <p:cNvSpPr>
            <a:spLocks noGrp="1"/>
          </p:cNvSpPr>
          <p:nvPr>
            <p:ph type="dt" sz="half" idx="10"/>
          </p:nvPr>
        </p:nvSpPr>
        <p:spPr/>
        <p:txBody>
          <a:bodyPr/>
          <a:lstStyle/>
          <a:p>
            <a:fld id="{427E37FD-67C2-4D0E-BE0E-0374FBFC3028}" type="datetimeFigureOut">
              <a:rPr lang="en-GB" smtClean="0"/>
              <a:t>08/09/2024</a:t>
            </a:fld>
            <a:endParaRPr lang="en-GB"/>
          </a:p>
        </p:txBody>
      </p:sp>
      <p:sp>
        <p:nvSpPr>
          <p:cNvPr id="4" name="Footer Placeholder 3">
            <a:extLst>
              <a:ext uri="{FF2B5EF4-FFF2-40B4-BE49-F238E27FC236}">
                <a16:creationId xmlns:a16="http://schemas.microsoft.com/office/drawing/2014/main" id="{2C34116F-607A-47B8-AC26-C4B3728D14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EF09CA-48A7-4C03-833F-E60A177F5B35}"/>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3443999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22617B-B05E-4CEB-A47C-0F18B180576F}"/>
              </a:ext>
            </a:extLst>
          </p:cNvPr>
          <p:cNvSpPr>
            <a:spLocks noGrp="1"/>
          </p:cNvSpPr>
          <p:nvPr>
            <p:ph type="dt" sz="half" idx="10"/>
          </p:nvPr>
        </p:nvSpPr>
        <p:spPr/>
        <p:txBody>
          <a:bodyPr/>
          <a:lstStyle/>
          <a:p>
            <a:fld id="{427E37FD-67C2-4D0E-BE0E-0374FBFC3028}" type="datetimeFigureOut">
              <a:rPr lang="en-GB" smtClean="0"/>
              <a:t>08/09/2024</a:t>
            </a:fld>
            <a:endParaRPr lang="en-GB"/>
          </a:p>
        </p:txBody>
      </p:sp>
      <p:sp>
        <p:nvSpPr>
          <p:cNvPr id="3" name="Footer Placeholder 2">
            <a:extLst>
              <a:ext uri="{FF2B5EF4-FFF2-40B4-BE49-F238E27FC236}">
                <a16:creationId xmlns:a16="http://schemas.microsoft.com/office/drawing/2014/main" id="{FA8F8441-CB4D-4A0E-8C44-12BC47DA4B3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A635B1-A968-455F-B014-B6087A67859E}"/>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3029732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9FA3-1580-4593-937A-2584FE0AB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5DC0BE-F001-4940-B0DE-B09533D62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4BDCA5-5E89-4917-80DB-6E30BEE19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F8900B-8D08-4635-B653-55D0BF9813B9}"/>
              </a:ext>
            </a:extLst>
          </p:cNvPr>
          <p:cNvSpPr>
            <a:spLocks noGrp="1"/>
          </p:cNvSpPr>
          <p:nvPr>
            <p:ph type="dt" sz="half" idx="10"/>
          </p:nvPr>
        </p:nvSpPr>
        <p:spPr/>
        <p:txBody>
          <a:bodyPr/>
          <a:lstStyle/>
          <a:p>
            <a:fld id="{427E37FD-67C2-4D0E-BE0E-0374FBFC3028}" type="datetimeFigureOut">
              <a:rPr lang="en-GB" smtClean="0"/>
              <a:t>08/09/2024</a:t>
            </a:fld>
            <a:endParaRPr lang="en-GB"/>
          </a:p>
        </p:txBody>
      </p:sp>
      <p:sp>
        <p:nvSpPr>
          <p:cNvPr id="6" name="Footer Placeholder 5">
            <a:extLst>
              <a:ext uri="{FF2B5EF4-FFF2-40B4-BE49-F238E27FC236}">
                <a16:creationId xmlns:a16="http://schemas.microsoft.com/office/drawing/2014/main" id="{1F125A4E-5608-42A0-ACBD-A919834071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39D61C-EF45-4B4B-9C8C-A99E9588391C}"/>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504780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47BA2-4DA0-4078-9B14-13041BA0E7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9FF8891-888E-4849-B6FA-9DB8E2D30E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E3CAC6-3570-4DCA-8C1E-AE3D096EA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6C78A49-A31F-407D-9B4A-3AA185231057}"/>
              </a:ext>
            </a:extLst>
          </p:cNvPr>
          <p:cNvSpPr>
            <a:spLocks noGrp="1"/>
          </p:cNvSpPr>
          <p:nvPr>
            <p:ph type="dt" sz="half" idx="10"/>
          </p:nvPr>
        </p:nvSpPr>
        <p:spPr/>
        <p:txBody>
          <a:bodyPr/>
          <a:lstStyle/>
          <a:p>
            <a:fld id="{427E37FD-67C2-4D0E-BE0E-0374FBFC3028}" type="datetimeFigureOut">
              <a:rPr lang="en-GB" smtClean="0"/>
              <a:t>08/09/2024</a:t>
            </a:fld>
            <a:endParaRPr lang="en-GB"/>
          </a:p>
        </p:txBody>
      </p:sp>
      <p:sp>
        <p:nvSpPr>
          <p:cNvPr id="6" name="Footer Placeholder 5">
            <a:extLst>
              <a:ext uri="{FF2B5EF4-FFF2-40B4-BE49-F238E27FC236}">
                <a16:creationId xmlns:a16="http://schemas.microsoft.com/office/drawing/2014/main" id="{91A7A15D-F0B0-4BC9-B74F-BF8C2F2D3B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E5E97F-FD7D-4CF8-A842-2E042A43BDEA}"/>
              </a:ext>
            </a:extLst>
          </p:cNvPr>
          <p:cNvSpPr>
            <a:spLocks noGrp="1"/>
          </p:cNvSpPr>
          <p:nvPr>
            <p:ph type="sldNum" sz="quarter" idx="12"/>
          </p:nvPr>
        </p:nvSpPr>
        <p:spPr/>
        <p:txBody>
          <a:bodyPr/>
          <a:lstStyle/>
          <a:p>
            <a:fld id="{55CE0CDB-2F58-4ECE-AD76-991290620BA4}" type="slidenum">
              <a:rPr lang="en-GB" smtClean="0"/>
              <a:t>‹#›</a:t>
            </a:fld>
            <a:endParaRPr lang="en-GB"/>
          </a:p>
        </p:txBody>
      </p:sp>
    </p:spTree>
    <p:extLst>
      <p:ext uri="{BB962C8B-B14F-4D97-AF65-F5344CB8AC3E}">
        <p14:creationId xmlns:p14="http://schemas.microsoft.com/office/powerpoint/2010/main" val="126095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7000">
              <a:schemeClr val="accent1">
                <a:lumMod val="5000"/>
                <a:lumOff val="95000"/>
              </a:schemeClr>
            </a:gs>
            <a:gs pos="0">
              <a:srgbClr val="FFCCFF"/>
            </a:gs>
            <a:gs pos="45000">
              <a:schemeClr val="bg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72608A-078A-4F87-9550-1B422EA96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B02B03-DDCD-4ECD-A1AB-4FFD7481BA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9E1C72-B608-4029-8695-D4CD41BFE8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7E37FD-67C2-4D0E-BE0E-0374FBFC3028}" type="datetimeFigureOut">
              <a:rPr lang="en-GB" smtClean="0"/>
              <a:t>08/09/2024</a:t>
            </a:fld>
            <a:endParaRPr lang="en-GB"/>
          </a:p>
        </p:txBody>
      </p:sp>
      <p:sp>
        <p:nvSpPr>
          <p:cNvPr id="5" name="Footer Placeholder 4">
            <a:extLst>
              <a:ext uri="{FF2B5EF4-FFF2-40B4-BE49-F238E27FC236}">
                <a16:creationId xmlns:a16="http://schemas.microsoft.com/office/drawing/2014/main" id="{3FB716DF-9613-4519-83C4-E611DBDAB9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E80E40-524E-4016-8735-76864DB1F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E0CDB-2F58-4ECE-AD76-991290620BA4}" type="slidenum">
              <a:rPr lang="en-GB" smtClean="0"/>
              <a:t>‹#›</a:t>
            </a:fld>
            <a:endParaRPr lang="en-GB"/>
          </a:p>
        </p:txBody>
      </p:sp>
    </p:spTree>
    <p:extLst>
      <p:ext uri="{BB962C8B-B14F-4D97-AF65-F5344CB8AC3E}">
        <p14:creationId xmlns:p14="http://schemas.microsoft.com/office/powerpoint/2010/main" val="3741462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28BA2D-68D2-4AC2-A747-0C09018B0CDF}"/>
              </a:ext>
            </a:extLst>
          </p:cNvPr>
          <p:cNvSpPr txBox="1"/>
          <p:nvPr/>
        </p:nvSpPr>
        <p:spPr>
          <a:xfrm>
            <a:off x="447675" y="209550"/>
            <a:ext cx="11534775" cy="1200329"/>
          </a:xfrm>
          <a:prstGeom prst="rect">
            <a:avLst/>
          </a:prstGeom>
          <a:noFill/>
        </p:spPr>
        <p:txBody>
          <a:bodyPr wrap="square" rtlCol="0">
            <a:spAutoFit/>
          </a:bodyPr>
          <a:lstStyle/>
          <a:p>
            <a:pPr algn="ctr"/>
            <a:r>
              <a:rPr lang="en-GB" sz="3600" dirty="0">
                <a:latin typeface="Comic Sans MS" panose="030F0702030302020204" pitchFamily="66" charset="0"/>
              </a:rPr>
              <a:t>Welcome to Seedlings Class!</a:t>
            </a:r>
          </a:p>
          <a:p>
            <a:pPr algn="ctr"/>
            <a:r>
              <a:rPr lang="en-GB" sz="3600" dirty="0">
                <a:latin typeface="Comic Sans MS" panose="030F0702030302020204" pitchFamily="66" charset="0"/>
              </a:rPr>
              <a:t>2024 - 2025</a:t>
            </a:r>
          </a:p>
        </p:txBody>
      </p:sp>
      <p:sp>
        <p:nvSpPr>
          <p:cNvPr id="5" name="Rectangle 4">
            <a:extLst>
              <a:ext uri="{FF2B5EF4-FFF2-40B4-BE49-F238E27FC236}">
                <a16:creationId xmlns:a16="http://schemas.microsoft.com/office/drawing/2014/main" id="{491F5FE0-28B7-405F-8681-00CC5E1028B2}"/>
              </a:ext>
            </a:extLst>
          </p:cNvPr>
          <p:cNvSpPr/>
          <p:nvPr/>
        </p:nvSpPr>
        <p:spPr>
          <a:xfrm>
            <a:off x="527686" y="5790146"/>
            <a:ext cx="11534774" cy="707886"/>
          </a:xfrm>
          <a:prstGeom prst="rect">
            <a:avLst/>
          </a:prstGeom>
        </p:spPr>
        <p:txBody>
          <a:bodyPr wrap="square">
            <a:spAutoFit/>
          </a:bodyPr>
          <a:lstStyle/>
          <a:p>
            <a:pPr algn="ctr"/>
            <a:r>
              <a:rPr lang="en-GB" sz="2000" dirty="0">
                <a:latin typeface="Comic Sans MS" panose="030F0702030302020204" pitchFamily="66" charset="0"/>
              </a:rPr>
              <a:t>Mrs Pitt will be delivering 1:1 additional interventions across KS1.</a:t>
            </a:r>
            <a:br>
              <a:rPr lang="en-GB" sz="2000" dirty="0">
                <a:latin typeface="Comic Sans MS" panose="030F0702030302020204" pitchFamily="66" charset="0"/>
              </a:rPr>
            </a:br>
            <a:r>
              <a:rPr lang="en-GB" sz="2000" dirty="0">
                <a:latin typeface="Comic Sans MS" panose="030F0702030302020204" pitchFamily="66" charset="0"/>
              </a:rPr>
              <a:t>Mrs Hoadley and Mrs Davis will be teaching Music and RHE on a Thursday afternoon. </a:t>
            </a:r>
          </a:p>
        </p:txBody>
      </p:sp>
      <p:sp>
        <p:nvSpPr>
          <p:cNvPr id="6" name="TextBox 5">
            <a:extLst>
              <a:ext uri="{FF2B5EF4-FFF2-40B4-BE49-F238E27FC236}">
                <a16:creationId xmlns:a16="http://schemas.microsoft.com/office/drawing/2014/main" id="{827ECFFD-5C8E-479D-9774-EE96C12A59F9}"/>
              </a:ext>
            </a:extLst>
          </p:cNvPr>
          <p:cNvSpPr txBox="1"/>
          <p:nvPr/>
        </p:nvSpPr>
        <p:spPr>
          <a:xfrm>
            <a:off x="876300" y="4905375"/>
            <a:ext cx="3314700" cy="646331"/>
          </a:xfrm>
          <a:prstGeom prst="rect">
            <a:avLst/>
          </a:prstGeom>
          <a:noFill/>
        </p:spPr>
        <p:txBody>
          <a:bodyPr wrap="square" rtlCol="0">
            <a:spAutoFit/>
          </a:bodyPr>
          <a:lstStyle/>
          <a:p>
            <a:pPr algn="ctr"/>
            <a:r>
              <a:rPr lang="en-GB" dirty="0">
                <a:latin typeface="Comic Sans MS" panose="030F0702030302020204" pitchFamily="66" charset="0"/>
              </a:rPr>
              <a:t>Miss Barnes</a:t>
            </a:r>
          </a:p>
          <a:p>
            <a:pPr algn="ctr"/>
            <a:r>
              <a:rPr lang="en-GB" dirty="0">
                <a:solidFill>
                  <a:srgbClr val="00B050"/>
                </a:solidFill>
                <a:latin typeface="Comic Sans MS" panose="030F0702030302020204" pitchFamily="66" charset="0"/>
              </a:rPr>
              <a:t>Class Teacher</a:t>
            </a:r>
          </a:p>
        </p:txBody>
      </p:sp>
      <p:sp>
        <p:nvSpPr>
          <p:cNvPr id="9" name="TextBox 8">
            <a:extLst>
              <a:ext uri="{FF2B5EF4-FFF2-40B4-BE49-F238E27FC236}">
                <a16:creationId xmlns:a16="http://schemas.microsoft.com/office/drawing/2014/main" id="{0B19E1F2-E0C8-41C3-82C6-D467D4CDF025}"/>
              </a:ext>
            </a:extLst>
          </p:cNvPr>
          <p:cNvSpPr txBox="1"/>
          <p:nvPr/>
        </p:nvSpPr>
        <p:spPr>
          <a:xfrm>
            <a:off x="4343400" y="4867305"/>
            <a:ext cx="3314700" cy="646331"/>
          </a:xfrm>
          <a:prstGeom prst="rect">
            <a:avLst/>
          </a:prstGeom>
          <a:noFill/>
        </p:spPr>
        <p:txBody>
          <a:bodyPr wrap="square" rtlCol="0">
            <a:spAutoFit/>
          </a:bodyPr>
          <a:lstStyle/>
          <a:p>
            <a:pPr algn="ctr"/>
            <a:r>
              <a:rPr lang="en-GB" dirty="0">
                <a:latin typeface="Comic Sans MS" panose="030F0702030302020204" pitchFamily="66" charset="0"/>
              </a:rPr>
              <a:t>Miss Halford</a:t>
            </a:r>
          </a:p>
          <a:p>
            <a:pPr algn="ctr"/>
            <a:r>
              <a:rPr lang="en-GB" dirty="0">
                <a:solidFill>
                  <a:srgbClr val="00B050"/>
                </a:solidFill>
                <a:latin typeface="Comic Sans MS" panose="030F0702030302020204" pitchFamily="66" charset="0"/>
              </a:rPr>
              <a:t>Teaching Assistant </a:t>
            </a:r>
          </a:p>
        </p:txBody>
      </p:sp>
      <p:sp>
        <p:nvSpPr>
          <p:cNvPr id="10" name="TextBox 9">
            <a:extLst>
              <a:ext uri="{FF2B5EF4-FFF2-40B4-BE49-F238E27FC236}">
                <a16:creationId xmlns:a16="http://schemas.microsoft.com/office/drawing/2014/main" id="{5BF4BDAB-B04C-496D-B5FD-8EA0F385EF0E}"/>
              </a:ext>
            </a:extLst>
          </p:cNvPr>
          <p:cNvSpPr txBox="1"/>
          <p:nvPr/>
        </p:nvSpPr>
        <p:spPr>
          <a:xfrm>
            <a:off x="8098574" y="4762500"/>
            <a:ext cx="3314700" cy="646331"/>
          </a:xfrm>
          <a:prstGeom prst="rect">
            <a:avLst/>
          </a:prstGeom>
          <a:noFill/>
        </p:spPr>
        <p:txBody>
          <a:bodyPr wrap="square" rtlCol="0">
            <a:spAutoFit/>
          </a:bodyPr>
          <a:lstStyle/>
          <a:p>
            <a:pPr algn="ctr"/>
            <a:r>
              <a:rPr lang="en-GB" dirty="0">
                <a:latin typeface="Comic Sans MS" panose="030F0702030302020204" pitchFamily="66" charset="0"/>
              </a:rPr>
              <a:t>Miss </a:t>
            </a:r>
            <a:r>
              <a:rPr lang="en-GB" dirty="0" err="1">
                <a:latin typeface="Comic Sans MS" panose="030F0702030302020204" pitchFamily="66" charset="0"/>
              </a:rPr>
              <a:t>Almey</a:t>
            </a:r>
            <a:endParaRPr lang="en-GB" dirty="0">
              <a:latin typeface="Comic Sans MS" panose="030F0702030302020204" pitchFamily="66" charset="0"/>
            </a:endParaRPr>
          </a:p>
          <a:p>
            <a:pPr algn="ctr"/>
            <a:r>
              <a:rPr lang="en-GB" dirty="0">
                <a:solidFill>
                  <a:srgbClr val="00B050"/>
                </a:solidFill>
                <a:latin typeface="Comic Sans MS" panose="030F0702030302020204" pitchFamily="66" charset="0"/>
              </a:rPr>
              <a:t>Teaching Assistant AM </a:t>
            </a:r>
          </a:p>
        </p:txBody>
      </p:sp>
      <p:pic>
        <p:nvPicPr>
          <p:cNvPr id="5126" name="Picture 6" descr="Seedling clipart. Free download transparent .PNG | Creazilla">
            <a:extLst>
              <a:ext uri="{FF2B5EF4-FFF2-40B4-BE49-F238E27FC236}">
                <a16:creationId xmlns:a16="http://schemas.microsoft.com/office/drawing/2014/main" id="{9E5378E2-061D-4D6C-99EC-F2CA4FA30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9372" y="188178"/>
            <a:ext cx="1293078" cy="20605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eedling clipart. Free download transparent .PNG | Creazilla">
            <a:extLst>
              <a:ext uri="{FF2B5EF4-FFF2-40B4-BE49-F238E27FC236}">
                <a16:creationId xmlns:a16="http://schemas.microsoft.com/office/drawing/2014/main" id="{578F909E-F93E-4F81-A77F-1DA8B4BD3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22" y="234120"/>
            <a:ext cx="1293078" cy="206053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036D7D7-CB62-4701-8820-FE5F2E2F43C4}"/>
              </a:ext>
            </a:extLst>
          </p:cNvPr>
          <p:cNvPicPr/>
          <p:nvPr/>
        </p:nvPicPr>
        <p:blipFill rotWithShape="1">
          <a:blip r:embed="rId3">
            <a:extLst>
              <a:ext uri="{28A0092B-C50C-407E-A947-70E740481C1C}">
                <a14:useLocalDpi xmlns:a14="http://schemas.microsoft.com/office/drawing/2010/main" val="0"/>
              </a:ext>
            </a:extLst>
          </a:blip>
          <a:srcRect l="33790" t="7120" r="20342" b="21093"/>
          <a:stretch/>
        </p:blipFill>
        <p:spPr bwMode="auto">
          <a:xfrm rot="10800000">
            <a:off x="1478280" y="1932709"/>
            <a:ext cx="2042160" cy="2401096"/>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1A800CB6-14D1-45A1-8F45-12822F11C733}"/>
              </a:ext>
            </a:extLst>
          </p:cNvPr>
          <p:cNvPicPr/>
          <p:nvPr/>
        </p:nvPicPr>
        <p:blipFill rotWithShape="1">
          <a:blip r:embed="rId4">
            <a:extLst>
              <a:ext uri="{28A0092B-C50C-407E-A947-70E740481C1C}">
                <a14:useLocalDpi xmlns:a14="http://schemas.microsoft.com/office/drawing/2010/main" val="0"/>
              </a:ext>
            </a:extLst>
          </a:blip>
          <a:srcRect t="26096"/>
          <a:stretch/>
        </p:blipFill>
        <p:spPr bwMode="auto">
          <a:xfrm>
            <a:off x="8671561" y="1932709"/>
            <a:ext cx="2385060" cy="2376889"/>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BBF1930C-B9FA-4358-84C7-40EE0FBC2D37}"/>
              </a:ext>
            </a:extLst>
          </p:cNvPr>
          <p:cNvPicPr/>
          <p:nvPr/>
        </p:nvPicPr>
        <p:blipFill rotWithShape="1">
          <a:blip r:embed="rId5">
            <a:extLst>
              <a:ext uri="{28A0092B-C50C-407E-A947-70E740481C1C}">
                <a14:useLocalDpi xmlns:a14="http://schemas.microsoft.com/office/drawing/2010/main" val="0"/>
              </a:ext>
            </a:extLst>
          </a:blip>
          <a:srcRect r="23073"/>
          <a:stretch/>
        </p:blipFill>
        <p:spPr bwMode="auto">
          <a:xfrm rot="5400000">
            <a:off x="5004169" y="2027144"/>
            <a:ext cx="2423957" cy="21409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77736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D31E36-124E-45F3-B65E-D689AD4D5D9E}"/>
              </a:ext>
            </a:extLst>
          </p:cNvPr>
          <p:cNvSpPr txBox="1"/>
          <p:nvPr/>
        </p:nvSpPr>
        <p:spPr>
          <a:xfrm>
            <a:off x="400049" y="129538"/>
            <a:ext cx="11791951" cy="800219"/>
          </a:xfrm>
          <a:prstGeom prst="rect">
            <a:avLst/>
          </a:prstGeom>
          <a:noFill/>
        </p:spPr>
        <p:txBody>
          <a:bodyPr wrap="square" rtlCol="0">
            <a:spAutoFit/>
          </a:bodyPr>
          <a:lstStyle/>
          <a:p>
            <a:pPr algn="ctr"/>
            <a:r>
              <a:rPr lang="en-GB" sz="2800" b="1" dirty="0">
                <a:latin typeface="Comic Sans MS" panose="030F0702030302020204" pitchFamily="66" charset="0"/>
              </a:rPr>
              <a:t>Our Weekly Timetable Autumn 1</a:t>
            </a:r>
          </a:p>
          <a:p>
            <a:endParaRPr lang="en-GB" dirty="0">
              <a:latin typeface="Comic Sans MS" panose="030F0702030302020204" pitchFamily="66" charset="0"/>
            </a:endParaRPr>
          </a:p>
        </p:txBody>
      </p:sp>
      <p:pic>
        <p:nvPicPr>
          <p:cNvPr id="5" name="Picture 4">
            <a:extLst>
              <a:ext uri="{FF2B5EF4-FFF2-40B4-BE49-F238E27FC236}">
                <a16:creationId xmlns:a16="http://schemas.microsoft.com/office/drawing/2014/main" id="{C8E5110E-034B-4572-87E9-82BD0D4D1A94}"/>
              </a:ext>
            </a:extLst>
          </p:cNvPr>
          <p:cNvPicPr>
            <a:picLocks noChangeAspect="1"/>
          </p:cNvPicPr>
          <p:nvPr/>
        </p:nvPicPr>
        <p:blipFill>
          <a:blip r:embed="rId2"/>
          <a:stretch>
            <a:fillRect/>
          </a:stretch>
        </p:blipFill>
        <p:spPr>
          <a:xfrm>
            <a:off x="1012749" y="714737"/>
            <a:ext cx="10166500" cy="5918475"/>
          </a:xfrm>
          <a:prstGeom prst="rect">
            <a:avLst/>
          </a:prstGeom>
        </p:spPr>
      </p:pic>
    </p:spTree>
    <p:extLst>
      <p:ext uri="{BB962C8B-B14F-4D97-AF65-F5344CB8AC3E}">
        <p14:creationId xmlns:p14="http://schemas.microsoft.com/office/powerpoint/2010/main" val="2108565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CB6F85-6CAB-42A5-ACE3-C4053523CAD6}"/>
              </a:ext>
            </a:extLst>
          </p:cNvPr>
          <p:cNvPicPr>
            <a:picLocks noChangeAspect="1"/>
          </p:cNvPicPr>
          <p:nvPr/>
        </p:nvPicPr>
        <p:blipFill>
          <a:blip r:embed="rId2"/>
          <a:stretch>
            <a:fillRect/>
          </a:stretch>
        </p:blipFill>
        <p:spPr>
          <a:xfrm>
            <a:off x="1025363" y="126282"/>
            <a:ext cx="10490362" cy="6605436"/>
          </a:xfrm>
          <a:prstGeom prst="rect">
            <a:avLst/>
          </a:prstGeom>
        </p:spPr>
      </p:pic>
    </p:spTree>
    <p:extLst>
      <p:ext uri="{BB962C8B-B14F-4D97-AF65-F5344CB8AC3E}">
        <p14:creationId xmlns:p14="http://schemas.microsoft.com/office/powerpoint/2010/main" val="4252213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ADA84C9-5515-49A6-8FA6-98EF3287988A}"/>
              </a:ext>
            </a:extLst>
          </p:cNvPr>
          <p:cNvPicPr>
            <a:picLocks noChangeAspect="1"/>
          </p:cNvPicPr>
          <p:nvPr/>
        </p:nvPicPr>
        <p:blipFill>
          <a:blip r:embed="rId2"/>
          <a:stretch>
            <a:fillRect/>
          </a:stretch>
        </p:blipFill>
        <p:spPr>
          <a:xfrm>
            <a:off x="1025369" y="168623"/>
            <a:ext cx="10433206" cy="6520753"/>
          </a:xfrm>
          <a:prstGeom prst="rect">
            <a:avLst/>
          </a:prstGeom>
        </p:spPr>
      </p:pic>
    </p:spTree>
    <p:extLst>
      <p:ext uri="{BB962C8B-B14F-4D97-AF65-F5344CB8AC3E}">
        <p14:creationId xmlns:p14="http://schemas.microsoft.com/office/powerpoint/2010/main" val="361004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C1AF29-0C61-482F-B882-1DA6AA110395}"/>
              </a:ext>
            </a:extLst>
          </p:cNvPr>
          <p:cNvPicPr>
            <a:picLocks noChangeAspect="1"/>
          </p:cNvPicPr>
          <p:nvPr/>
        </p:nvPicPr>
        <p:blipFill>
          <a:blip r:embed="rId2"/>
          <a:stretch>
            <a:fillRect/>
          </a:stretch>
        </p:blipFill>
        <p:spPr>
          <a:xfrm>
            <a:off x="1382077" y="81915"/>
            <a:ext cx="9739313" cy="6508540"/>
          </a:xfrm>
          <a:prstGeom prst="rect">
            <a:avLst/>
          </a:prstGeom>
        </p:spPr>
      </p:pic>
    </p:spTree>
    <p:extLst>
      <p:ext uri="{BB962C8B-B14F-4D97-AF65-F5344CB8AC3E}">
        <p14:creationId xmlns:p14="http://schemas.microsoft.com/office/powerpoint/2010/main" val="1958518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D31E36-124E-45F3-B65E-D689AD4D5D9E}"/>
              </a:ext>
            </a:extLst>
          </p:cNvPr>
          <p:cNvSpPr txBox="1"/>
          <p:nvPr/>
        </p:nvSpPr>
        <p:spPr>
          <a:xfrm>
            <a:off x="200024" y="224788"/>
            <a:ext cx="11791951" cy="3847207"/>
          </a:xfrm>
          <a:prstGeom prst="rect">
            <a:avLst/>
          </a:prstGeom>
          <a:noFill/>
        </p:spPr>
        <p:txBody>
          <a:bodyPr wrap="square" rtlCol="0">
            <a:spAutoFit/>
          </a:bodyPr>
          <a:lstStyle/>
          <a:p>
            <a:pPr algn="ctr"/>
            <a:r>
              <a:rPr lang="en-GB" sz="2800" b="1" dirty="0">
                <a:latin typeface="Comic Sans MS" panose="030F0702030302020204" pitchFamily="66" charset="0"/>
              </a:rPr>
              <a:t>Books sent home.</a:t>
            </a:r>
          </a:p>
          <a:p>
            <a:r>
              <a:rPr lang="en-GB" b="1" dirty="0">
                <a:latin typeface="Comic Sans MS" panose="030F0702030302020204" pitchFamily="66" charset="0"/>
              </a:rPr>
              <a:t>Every week:</a:t>
            </a:r>
          </a:p>
          <a:p>
            <a:endParaRPr lang="en-GB" dirty="0">
              <a:latin typeface="Comic Sans MS" panose="030F0702030302020204" pitchFamily="66" charset="0"/>
            </a:endParaRPr>
          </a:p>
          <a:p>
            <a:r>
              <a:rPr lang="en-GB" b="1" dirty="0">
                <a:latin typeface="Comic Sans MS" panose="030F0702030302020204" pitchFamily="66" charset="0"/>
              </a:rPr>
              <a:t>A library book </a:t>
            </a:r>
            <a:r>
              <a:rPr lang="en-GB" dirty="0">
                <a:latin typeface="Comic Sans MS" panose="030F0702030302020204" pitchFamily="66" charset="0"/>
              </a:rPr>
              <a:t>– promoting reading for pleasure. We change this every Monday. </a:t>
            </a:r>
          </a:p>
          <a:p>
            <a:endParaRPr lang="en-GB" dirty="0">
              <a:latin typeface="Comic Sans MS" panose="030F0702030302020204" pitchFamily="66" charset="0"/>
            </a:endParaRPr>
          </a:p>
          <a:p>
            <a:r>
              <a:rPr lang="en-GB" b="1" dirty="0">
                <a:latin typeface="Comic Sans MS" panose="030F0702030302020204" pitchFamily="66" charset="0"/>
              </a:rPr>
              <a:t>Phonics books- </a:t>
            </a:r>
            <a:r>
              <a:rPr lang="en-GB" dirty="0">
                <a:latin typeface="Comic Sans MS" panose="030F0702030302020204" pitchFamily="66" charset="0"/>
              </a:rPr>
              <a:t>a phonetically decodable book which link to the phonics sounds your child is covering at school. You will receive a ‘bookbag’ book on Monday and a phonics book on Wednesday. They will have been reading their phonics book in school throughout the week. </a:t>
            </a:r>
          </a:p>
          <a:p>
            <a:endParaRPr lang="en-GB" dirty="0">
              <a:latin typeface="Comic Sans MS" panose="030F0702030302020204" pitchFamily="66" charset="0"/>
            </a:endParaRPr>
          </a:p>
          <a:p>
            <a:r>
              <a:rPr lang="en-GB" dirty="0">
                <a:latin typeface="Comic Sans MS" panose="030F0702030302020204" pitchFamily="66" charset="0"/>
              </a:rPr>
              <a:t>Please read with your child for at least 5 minutes every night and sign their reading diary. Please ensure your child brings in their book bag, reading books and reading records into school every day so that adults in school can support them with their reading.</a:t>
            </a:r>
          </a:p>
          <a:p>
            <a:endParaRPr lang="en-GB" dirty="0">
              <a:latin typeface="Comic Sans MS" panose="030F0702030302020204" pitchFamily="66" charset="0"/>
            </a:endParaRPr>
          </a:p>
        </p:txBody>
      </p:sp>
      <p:pic>
        <p:nvPicPr>
          <p:cNvPr id="2050" name="Picture 2" descr="47,300+ Children Reading Illustrations, Royalty-Free Vector ...">
            <a:extLst>
              <a:ext uri="{FF2B5EF4-FFF2-40B4-BE49-F238E27FC236}">
                <a16:creationId xmlns:a16="http://schemas.microsoft.com/office/drawing/2014/main" id="{E096A6F1-8161-4A37-A0A6-BEA58FD31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453" y="4191000"/>
            <a:ext cx="7197091" cy="2281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007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D7A6C-1C78-4C18-A829-B560F3B9B211}"/>
              </a:ext>
            </a:extLst>
          </p:cNvPr>
          <p:cNvSpPr>
            <a:spLocks noGrp="1"/>
          </p:cNvSpPr>
          <p:nvPr>
            <p:ph type="title"/>
          </p:nvPr>
        </p:nvSpPr>
        <p:spPr>
          <a:xfrm>
            <a:off x="264794" y="115888"/>
            <a:ext cx="10515600" cy="1325563"/>
          </a:xfrm>
        </p:spPr>
        <p:txBody>
          <a:bodyPr/>
          <a:lstStyle/>
          <a:p>
            <a:r>
              <a:rPr lang="en-GB" b="1" dirty="0"/>
              <a:t>General information in Seedlings </a:t>
            </a:r>
          </a:p>
        </p:txBody>
      </p:sp>
      <p:sp>
        <p:nvSpPr>
          <p:cNvPr id="3" name="Content Placeholder 2">
            <a:extLst>
              <a:ext uri="{FF2B5EF4-FFF2-40B4-BE49-F238E27FC236}">
                <a16:creationId xmlns:a16="http://schemas.microsoft.com/office/drawing/2014/main" id="{E9584BDB-71BE-45C2-8103-CB4BE35271D1}"/>
              </a:ext>
            </a:extLst>
          </p:cNvPr>
          <p:cNvSpPr>
            <a:spLocks noGrp="1"/>
          </p:cNvSpPr>
          <p:nvPr>
            <p:ph sz="half" idx="1"/>
          </p:nvPr>
        </p:nvSpPr>
        <p:spPr>
          <a:xfrm>
            <a:off x="264794" y="1509713"/>
            <a:ext cx="7202805" cy="4351338"/>
          </a:xfrm>
        </p:spPr>
        <p:txBody>
          <a:bodyPr/>
          <a:lstStyle/>
          <a:p>
            <a:pPr marL="0" indent="0">
              <a:buNone/>
            </a:pPr>
            <a:r>
              <a:rPr lang="en-GB" dirty="0"/>
              <a:t>PE days – Tuesday and Wednesday. </a:t>
            </a:r>
            <a:br>
              <a:rPr lang="en-GB" dirty="0"/>
            </a:br>
            <a:r>
              <a:rPr lang="en-GB" dirty="0"/>
              <a:t>Please come to school in PE kit on these days. </a:t>
            </a:r>
          </a:p>
          <a:p>
            <a:pPr marL="0" indent="0">
              <a:buNone/>
            </a:pPr>
            <a:endParaRPr lang="en-GB" dirty="0"/>
          </a:p>
          <a:p>
            <a:pPr marL="0" indent="0">
              <a:buNone/>
            </a:pPr>
            <a:r>
              <a:rPr lang="en-GB" dirty="0"/>
              <a:t>Class email </a:t>
            </a:r>
          </a:p>
          <a:p>
            <a:pPr marL="0" indent="0">
              <a:buNone/>
            </a:pPr>
            <a:r>
              <a:rPr lang="en-GB" dirty="0"/>
              <a:t>seedlings@chacewater.tpacademytrust.org</a:t>
            </a:r>
          </a:p>
          <a:p>
            <a:pPr marL="0" indent="0">
              <a:buNone/>
            </a:pPr>
            <a:endParaRPr lang="en-GB" dirty="0"/>
          </a:p>
          <a:p>
            <a:pPr marL="0" indent="0">
              <a:buNone/>
            </a:pPr>
            <a:endParaRPr lang="en-GB" dirty="0"/>
          </a:p>
        </p:txBody>
      </p:sp>
      <p:sp>
        <p:nvSpPr>
          <p:cNvPr id="4" name="Content Placeholder 3">
            <a:extLst>
              <a:ext uri="{FF2B5EF4-FFF2-40B4-BE49-F238E27FC236}">
                <a16:creationId xmlns:a16="http://schemas.microsoft.com/office/drawing/2014/main" id="{5EB4EE29-3E5F-440C-B187-EC66FCEF21C1}"/>
              </a:ext>
            </a:extLst>
          </p:cNvPr>
          <p:cNvSpPr>
            <a:spLocks noGrp="1"/>
          </p:cNvSpPr>
          <p:nvPr>
            <p:ph sz="half" idx="2"/>
          </p:nvPr>
        </p:nvSpPr>
        <p:spPr>
          <a:xfrm>
            <a:off x="7867650" y="2932158"/>
            <a:ext cx="4059556" cy="3498850"/>
          </a:xfrm>
        </p:spPr>
        <p:txBody>
          <a:bodyPr/>
          <a:lstStyle/>
          <a:p>
            <a:pPr marL="0" indent="0" algn="ctr">
              <a:buNone/>
            </a:pPr>
            <a:r>
              <a:rPr lang="en-GB" dirty="0"/>
              <a:t>Please check our class chalkboard (outside the door) for updates / key dates / upcoming events. </a:t>
            </a:r>
          </a:p>
          <a:p>
            <a:pPr marL="0" indent="0" algn="ctr">
              <a:buNone/>
            </a:pPr>
            <a:r>
              <a:rPr lang="en-GB" dirty="0"/>
              <a:t>Additional overviews of learning are on our Seedlings class page on the website. </a:t>
            </a:r>
          </a:p>
        </p:txBody>
      </p:sp>
      <p:pic>
        <p:nvPicPr>
          <p:cNvPr id="5" name="Picture 6" descr="Seedling clipart. Free download transparent .PNG | Creazilla">
            <a:extLst>
              <a:ext uri="{FF2B5EF4-FFF2-40B4-BE49-F238E27FC236}">
                <a16:creationId xmlns:a16="http://schemas.microsoft.com/office/drawing/2014/main" id="{FD1AB924-A70D-4BD3-96FE-0856677AF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7316" y="115888"/>
            <a:ext cx="1293078" cy="206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536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240</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General information in Seedlings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Bryony Lahera</dc:creator>
  <cp:lastModifiedBy>Sophie Barnes</cp:lastModifiedBy>
  <cp:revision>22</cp:revision>
  <dcterms:created xsi:type="dcterms:W3CDTF">2022-09-19T20:22:49Z</dcterms:created>
  <dcterms:modified xsi:type="dcterms:W3CDTF">2024-09-08T14:35:57Z</dcterms:modified>
</cp:coreProperties>
</file>