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Impact" panose="020B0806030902050204" pitchFamily="34" charset="0"/>
      <p:regular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INVkgTtGOKbUn7htGfG4fDmfq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" name="Google Shape;19;p1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20" name="Google Shape;20;p1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" name="Google Shape;21;p1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0" name="Google Shape;30;p13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2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2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2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uroaks@chacewaterschool.co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play.edshed.com/en-gb/spell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3128629" y="1972837"/>
            <a:ext cx="8187071" cy="291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</a:pPr>
            <a:r>
              <a:rPr lang="en-US" sz="9600" dirty="0"/>
              <a:t>Welcome to the</a:t>
            </a:r>
            <a:br>
              <a:rPr lang="en-US" sz="9600" dirty="0"/>
            </a:br>
            <a:r>
              <a:rPr lang="en-US" sz="9600" dirty="0"/>
              <a:t>Year </a:t>
            </a:r>
            <a:r>
              <a:rPr lang="en-US" sz="9600" dirty="0" smtClean="0"/>
              <a:t>5 </a:t>
            </a:r>
            <a:r>
              <a:rPr lang="en-US" sz="9600" dirty="0" smtClean="0"/>
              <a:t>Red </a:t>
            </a:r>
            <a:r>
              <a:rPr lang="en-US" sz="9600" dirty="0" smtClean="0"/>
              <a:t>Oaks</a:t>
            </a:r>
            <a:endParaRPr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2971467" y="5031194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en-US" sz="2800"/>
              <a:t>Class parent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471488" y="67235"/>
            <a:ext cx="12472987" cy="7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lang="en-US"/>
              <a:t>Wider curriculum : What are we learning ?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2347015" y="829117"/>
            <a:ext cx="7980354" cy="70784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We share ‘knowledge organisers’ each half term to show our key learning in either Science, History or Geography. </a:t>
            </a:r>
            <a:endParaRPr sz="2000" b="0" i="0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954" y="1536963"/>
            <a:ext cx="9369797" cy="51928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1286026" y="1319066"/>
            <a:ext cx="22916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lang="en-US">
                <a:solidFill>
                  <a:srgbClr val="0070C0"/>
                </a:solidFill>
              </a:rPr>
              <a:t>EMAIL </a:t>
            </a:r>
            <a:r>
              <a:rPr lang="en-US"/>
              <a:t> </a:t>
            </a:r>
            <a:endParaRPr/>
          </a:p>
        </p:txBody>
      </p:sp>
      <p:sp>
        <p:nvSpPr>
          <p:cNvPr id="181" name="Google Shape;181;p10"/>
          <p:cNvSpPr txBox="1"/>
          <p:nvPr/>
        </p:nvSpPr>
        <p:spPr>
          <a:xfrm>
            <a:off x="3207114" y="222429"/>
            <a:ext cx="577777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COMMUNICATION 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1351981" y="5290687"/>
            <a:ext cx="4210911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lang="en-US" sz="5100" b="0" i="0" u="none" strike="noStrike" cap="none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On the door</a:t>
            </a:r>
            <a:endParaRPr sz="5100" b="0" i="0" u="none" strike="noStrike" cap="none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3057704" y="1355480"/>
            <a:ext cx="75793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 u="sng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red</a:t>
            </a:r>
            <a:r>
              <a:rPr lang="en-US" sz="3600" b="0" i="0" u="sng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oaks@chacewaterschool.co.uk</a:t>
            </a:r>
            <a:endParaRPr sz="36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4716298" y="5341392"/>
            <a:ext cx="63541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are always on the door in the mornings and afternoons and happy to chat if you have any worries or questions. 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1286026" y="3370766"/>
            <a:ext cx="5260023" cy="74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Impact"/>
              <a:buNone/>
            </a:pPr>
            <a:r>
              <a:rPr lang="en-US" sz="5100" b="0" i="0" u="none" strike="noStrike" cap="none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Newsletter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4514399" y="3400003"/>
            <a:ext cx="66833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Emailed weekly, the school newsletter will let you know of any upcoming events and important school information that you need to know.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1981" y="2192694"/>
            <a:ext cx="9285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note this email is not checked daily. For urgent matters please contact the office. 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2617695" y="226122"/>
            <a:ext cx="74515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6000" dirty="0"/>
              <a:t>Our staff Team in </a:t>
            </a:r>
            <a:r>
              <a:rPr lang="en-US" sz="6000" dirty="0" smtClean="0"/>
              <a:t>Y5:  </a:t>
            </a:r>
            <a:endParaRPr sz="6000" dirty="0"/>
          </a:p>
        </p:txBody>
      </p:sp>
      <p:sp>
        <p:nvSpPr>
          <p:cNvPr id="102" name="Google Shape;102;p2"/>
          <p:cNvSpPr/>
          <p:nvPr/>
        </p:nvSpPr>
        <p:spPr>
          <a:xfrm>
            <a:off x="8695458" y="2141990"/>
            <a:ext cx="27555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</a:t>
            </a:r>
            <a:r>
              <a:rPr lang="en-US" sz="2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s. James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omic Sans MS"/>
                <a:sym typeface="Comic Sans MS"/>
              </a:rPr>
              <a:t>Mrs. Law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332143" y="2206352"/>
            <a:ext cx="1977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Mrs. Pollard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Dicker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789495" y="1680290"/>
            <a:ext cx="365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assistants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:</a:t>
            </a: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7794558" y="1599842"/>
            <a:ext cx="365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61" y="3172422"/>
            <a:ext cx="5366472" cy="301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1695431" y="421624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Things to remember each day :</a:t>
            </a:r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1251678" y="2096719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 dirty="0"/>
              <a:t>A coat </a:t>
            </a:r>
            <a:endParaRPr dirty="0"/>
          </a:p>
          <a:p>
            <a:pPr marL="457200" lvl="0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 dirty="0"/>
              <a:t>A water bottle </a:t>
            </a:r>
            <a:endParaRPr dirty="0"/>
          </a:p>
          <a:p>
            <a:pPr marL="457200" lvl="0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 dirty="0"/>
              <a:t>A healthy snack - fruit or veg</a:t>
            </a:r>
            <a:endParaRPr dirty="0"/>
          </a:p>
          <a:p>
            <a:pPr marL="457200" lvl="0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 dirty="0"/>
              <a:t>Reading book</a:t>
            </a:r>
            <a:endParaRPr dirty="0"/>
          </a:p>
          <a:p>
            <a:pPr marL="457200" lvl="0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 dirty="0"/>
              <a:t>Reading </a:t>
            </a:r>
            <a:r>
              <a:rPr lang="en-US" sz="3600" u="sng" dirty="0" smtClean="0"/>
              <a:t>bookmark</a:t>
            </a:r>
            <a:endParaRPr dirty="0"/>
          </a:p>
        </p:txBody>
      </p:sp>
      <p:pic>
        <p:nvPicPr>
          <p:cNvPr id="113" name="Google Shape;113;p25" descr="Monochrome backpack with school supplies"/>
          <p:cNvPicPr preferRelativeResize="0"/>
          <p:nvPr/>
        </p:nvPicPr>
        <p:blipFill rotWithShape="1">
          <a:blip r:embed="rId3">
            <a:alphaModFix/>
          </a:blip>
          <a:srcRect l="26013" t="20267" r="25360" b="16862"/>
          <a:stretch/>
        </p:blipFill>
        <p:spPr>
          <a:xfrm>
            <a:off x="8095129" y="1505049"/>
            <a:ext cx="3334871" cy="431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2721686" y="117894"/>
            <a:ext cx="728025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P.E DAYS THIS HALF TERM 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920650" y="3429000"/>
            <a:ext cx="3621111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lang="en-US" sz="5100" dirty="0" smtClean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Mon</a:t>
            </a:r>
            <a:r>
              <a:rPr lang="en-US" sz="5100" dirty="0" smtClean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day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Rugby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endParaRPr sz="3600" b="0" i="0" u="none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7832863" y="3387396"/>
            <a:ext cx="2999760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lang="en-US" sz="5100" dirty="0" smtClean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Fri</a:t>
            </a:r>
            <a:r>
              <a:rPr lang="en-US" sz="5100" dirty="0" smtClean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day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Netball</a:t>
            </a:r>
            <a:endParaRPr sz="3200" b="0" i="0" u="none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681827" y="4673487"/>
            <a:ext cx="409875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Mr</a:t>
            </a:r>
            <a:r>
              <a:rPr lang="en-US" sz="24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s. James</a:t>
            </a:r>
            <a:endParaRPr sz="24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491342" y="5251993"/>
            <a:ext cx="10059956" cy="144650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Children wear their PE kit to school on these days, with their school jumper over 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the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top. </a:t>
            </a:r>
            <a:r>
              <a:rPr lang="en-US" sz="2800" dirty="0" smtClean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Footwear needs to be appropriate. Long hair needs to be tied back, earrings covered and no watches.</a:t>
            </a:r>
            <a:endParaRPr sz="2800" b="0" i="0" u="none" strike="noStrike" cap="none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3" name="Google Shape;123;p3" descr="Audience: Primary Schools | real PE"/>
          <p:cNvPicPr preferRelativeResize="0"/>
          <p:nvPr/>
        </p:nvPicPr>
        <p:blipFill rotWithShape="1">
          <a:blip r:embed="rId3">
            <a:alphaModFix/>
          </a:blip>
          <a:srcRect l="5021" t="12745" r="3711" b="16666"/>
          <a:stretch/>
        </p:blipFill>
        <p:spPr>
          <a:xfrm>
            <a:off x="1920650" y="1063804"/>
            <a:ext cx="3555176" cy="194508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7363657" y="4617788"/>
            <a:ext cx="409875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Miss. </a:t>
            </a:r>
            <a:r>
              <a:rPr lang="en-US" sz="2400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Laskowski</a:t>
            </a:r>
            <a:r>
              <a:rPr lang="en-US" sz="24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5" name="Google Shape;125;p3" descr="Kid Sport Gym Isometric Composition With Characters Of Children Doing  Sports In School Gymnasium With Teacher Vector Illustration Royalty Free  SVG, Cliparts, Vectors, and Stock Illustration. Image 132818477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7307" y="1004277"/>
            <a:ext cx="3277379" cy="218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6694686" y="183251"/>
            <a:ext cx="2887663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READING 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4385446" y="810710"/>
            <a:ext cx="721947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Reading bookmarks need to come to school every day.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should read at home for 20 – 30 minutes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every day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part of their homework.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528783" y="4129711"/>
            <a:ext cx="7219470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will take a star reader assessment every half term to assess their ‘range’ – zone of proximal development.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quiz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and change their books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needed.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earn points through quizzing to complete their individual reading target each half term.</a:t>
            </a:r>
            <a:endParaRPr dirty="0"/>
          </a:p>
        </p:txBody>
      </p:sp>
      <p:pic>
        <p:nvPicPr>
          <p:cNvPr id="133" name="Google Shape;133;p4" descr="Carshalton High School for Girls - Accelerated Rea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413" y="189667"/>
            <a:ext cx="2559528" cy="178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7731" y="3375058"/>
            <a:ext cx="4914900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468" y="2114584"/>
            <a:ext cx="4091315" cy="458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315498" y="332904"/>
            <a:ext cx="3820385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SPELLINGS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764706" y="2285620"/>
            <a:ext cx="299112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Our spellings are set on </a:t>
            </a:r>
            <a:r>
              <a:rPr lang="en-US" sz="28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Friday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and the quiz will be on </a:t>
            </a:r>
            <a:r>
              <a:rPr lang="en-US" sz="2800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following </a:t>
            </a:r>
            <a:r>
              <a:rPr lang="en-US" sz="28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Friday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endParaRPr sz="32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8574343" y="5178886"/>
            <a:ext cx="3300412" cy="12002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This is part of the Year 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5 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homework, so please practice at home. </a:t>
            </a:r>
            <a:endParaRPr sz="2400" b="0" i="0" u="none" strike="noStrike" cap="none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380" y="1078970"/>
            <a:ext cx="7772400" cy="549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4239" y="1046632"/>
            <a:ext cx="2543649" cy="92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6772275" y="315644"/>
            <a:ext cx="47991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Word lists and linked activities found on Ed Shed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1215768" y="292760"/>
            <a:ext cx="447535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Maths Fluency </a:t>
            </a: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1799637" y="4207650"/>
            <a:ext cx="974347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Short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sessions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frequently</a:t>
            </a:r>
            <a:endParaRPr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2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5314565" y="5317352"/>
            <a:ext cx="26304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26269"/>
          <a:stretch/>
        </p:blipFill>
        <p:spPr>
          <a:xfrm>
            <a:off x="2067960" y="1247232"/>
            <a:ext cx="6996230" cy="2244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64695" y="4207650"/>
            <a:ext cx="4329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2000"/>
            </a:pPr>
            <a:r>
              <a:rPr lang="en-US" sz="28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This is part of the Year 5 homework, so please practice at home. </a:t>
            </a:r>
            <a:endParaRPr lang="en-US" sz="2800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1006839" y="114300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LEAP into LEARNING 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6279778" y="267128"/>
            <a:ext cx="5642482" cy="40006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This will summarise our learning for each half term</a:t>
            </a:r>
            <a:endParaRPr sz="2000" b="0" i="0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39" y="860366"/>
            <a:ext cx="4657315" cy="2400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376" y="2507820"/>
            <a:ext cx="6834785" cy="4200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1006838" y="55136"/>
            <a:ext cx="10178323" cy="70784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On the back of our Leap into learning is our home learning page, with suggested homework ideas linked to our learning this half term. Children should choose at least </a:t>
            </a:r>
            <a:r>
              <a:rPr lang="en-US" sz="2000" b="0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0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to complete.</a:t>
            </a:r>
            <a:endParaRPr sz="2000" b="0" i="0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07" y="762982"/>
            <a:ext cx="8976217" cy="59718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393</Words>
  <Application>Microsoft Office PowerPoint</Application>
  <PresentationFormat>Widescreen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Impact</vt:lpstr>
      <vt:lpstr>Arial</vt:lpstr>
      <vt:lpstr>Comic Sans MS</vt:lpstr>
      <vt:lpstr>Gill Sans</vt:lpstr>
      <vt:lpstr>Badge</vt:lpstr>
      <vt:lpstr>Welcome to the Year 5 Red Oaks</vt:lpstr>
      <vt:lpstr>Our staff Team in Y5:  </vt:lpstr>
      <vt:lpstr>Things to remember each day :</vt:lpstr>
      <vt:lpstr>P.E DAYS THIS HALF TERM </vt:lpstr>
      <vt:lpstr>READING </vt:lpstr>
      <vt:lpstr>SPELLINGS</vt:lpstr>
      <vt:lpstr>Maths Fluency </vt:lpstr>
      <vt:lpstr>LEAP into LEARNING </vt:lpstr>
      <vt:lpstr>PowerPoint Presentation</vt:lpstr>
      <vt:lpstr>Wider curriculum : What are we learning ?</vt:lpstr>
      <vt:lpstr>EMAIL 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Year 5 Red Oaks</dc:title>
  <dc:creator>Georgia O'Callaghan</dc:creator>
  <cp:lastModifiedBy>E Law</cp:lastModifiedBy>
  <cp:revision>4</cp:revision>
  <dcterms:created xsi:type="dcterms:W3CDTF">2022-09-12T18:45:49Z</dcterms:created>
  <dcterms:modified xsi:type="dcterms:W3CDTF">2024-09-10T13:34:33Z</dcterms:modified>
</cp:coreProperties>
</file>