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57" r:id="rId3"/>
    <p:sldId id="259" r:id="rId4"/>
    <p:sldId id="258" r:id="rId5"/>
    <p:sldId id="260" r:id="rId6"/>
    <p:sldId id="261" r:id="rId7"/>
    <p:sldId id="263" r:id="rId8"/>
    <p:sldId id="262" r:id="rId9"/>
    <p:sldId id="264" r:id="rId10"/>
    <p:sldId id="265" r:id="rId11"/>
    <p:sldId id="26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8" autoAdjust="0"/>
    <p:restoredTop sz="94660"/>
  </p:normalViewPr>
  <p:slideViewPr>
    <p:cSldViewPr snapToGrid="0">
      <p:cViewPr varScale="1">
        <p:scale>
          <a:sx n="64" d="100"/>
          <a:sy n="64" d="100"/>
        </p:scale>
        <p:origin x="32" y="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64731F-58BA-4099-AA6C-C9DC47E42E89}" type="datetimeFigureOut">
              <a:rPr lang="en-GB" smtClean="0"/>
              <a:t>19/09/2022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6D0067-752D-484E-A5DD-719F87199A96}" type="slidenum">
              <a:rPr lang="en-GB" smtClean="0"/>
              <a:t>‹#›</a:t>
            </a:fld>
            <a:endParaRPr lang="en-GB"/>
          </a:p>
        </p:txBody>
      </p:sp>
    </p:spTree>
    <p:extLst>
      <p:ext uri="{BB962C8B-B14F-4D97-AF65-F5344CB8AC3E}">
        <p14:creationId xmlns:p14="http://schemas.microsoft.com/office/powerpoint/2010/main" val="414488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9F60EA-1030-49EB-AE0C-22F7C846EE8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9AD35B6-B55E-4F02-A8D5-43FBFFDBC66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979A687-A4F0-404B-8797-2D3DEDF16462}"/>
              </a:ext>
            </a:extLst>
          </p:cNvPr>
          <p:cNvSpPr>
            <a:spLocks noGrp="1"/>
          </p:cNvSpPr>
          <p:nvPr>
            <p:ph type="dt" sz="half" idx="10"/>
          </p:nvPr>
        </p:nvSpPr>
        <p:spPr/>
        <p:txBody>
          <a:bodyPr/>
          <a:lstStyle/>
          <a:p>
            <a:fld id="{427E37FD-67C2-4D0E-BE0E-0374FBFC3028}" type="datetimeFigureOut">
              <a:rPr lang="en-GB" smtClean="0"/>
              <a:t>19/09/2022</a:t>
            </a:fld>
            <a:endParaRPr lang="en-GB"/>
          </a:p>
        </p:txBody>
      </p:sp>
      <p:sp>
        <p:nvSpPr>
          <p:cNvPr id="5" name="Footer Placeholder 4">
            <a:extLst>
              <a:ext uri="{FF2B5EF4-FFF2-40B4-BE49-F238E27FC236}">
                <a16:creationId xmlns:a16="http://schemas.microsoft.com/office/drawing/2014/main" id="{5807DD57-F3B1-455D-B120-04C2FE0529D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424B4E7-767F-457A-A067-C1A1388BB0EF}"/>
              </a:ext>
            </a:extLst>
          </p:cNvPr>
          <p:cNvSpPr>
            <a:spLocks noGrp="1"/>
          </p:cNvSpPr>
          <p:nvPr>
            <p:ph type="sldNum" sz="quarter" idx="12"/>
          </p:nvPr>
        </p:nvSpPr>
        <p:spPr/>
        <p:txBody>
          <a:bodyPr/>
          <a:lstStyle/>
          <a:p>
            <a:fld id="{55CE0CDB-2F58-4ECE-AD76-991290620BA4}" type="slidenum">
              <a:rPr lang="en-GB" smtClean="0"/>
              <a:t>‹#›</a:t>
            </a:fld>
            <a:endParaRPr lang="en-GB"/>
          </a:p>
        </p:txBody>
      </p:sp>
    </p:spTree>
    <p:extLst>
      <p:ext uri="{BB962C8B-B14F-4D97-AF65-F5344CB8AC3E}">
        <p14:creationId xmlns:p14="http://schemas.microsoft.com/office/powerpoint/2010/main" val="38380281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2D6D4-2B97-47F8-97A7-17F68C1E69D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523595A-4DE5-4135-BFE6-262011BE248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BBA702E-B703-4983-A5AC-9B47A77AF0D3}"/>
              </a:ext>
            </a:extLst>
          </p:cNvPr>
          <p:cNvSpPr>
            <a:spLocks noGrp="1"/>
          </p:cNvSpPr>
          <p:nvPr>
            <p:ph type="dt" sz="half" idx="10"/>
          </p:nvPr>
        </p:nvSpPr>
        <p:spPr/>
        <p:txBody>
          <a:bodyPr/>
          <a:lstStyle/>
          <a:p>
            <a:fld id="{427E37FD-67C2-4D0E-BE0E-0374FBFC3028}" type="datetimeFigureOut">
              <a:rPr lang="en-GB" smtClean="0"/>
              <a:t>19/09/2022</a:t>
            </a:fld>
            <a:endParaRPr lang="en-GB"/>
          </a:p>
        </p:txBody>
      </p:sp>
      <p:sp>
        <p:nvSpPr>
          <p:cNvPr id="5" name="Footer Placeholder 4">
            <a:extLst>
              <a:ext uri="{FF2B5EF4-FFF2-40B4-BE49-F238E27FC236}">
                <a16:creationId xmlns:a16="http://schemas.microsoft.com/office/drawing/2014/main" id="{93455DCC-A16A-476E-87F3-03B63768919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3487B83-EDAC-483F-AF4D-FD0AA5850DCC}"/>
              </a:ext>
            </a:extLst>
          </p:cNvPr>
          <p:cNvSpPr>
            <a:spLocks noGrp="1"/>
          </p:cNvSpPr>
          <p:nvPr>
            <p:ph type="sldNum" sz="quarter" idx="12"/>
          </p:nvPr>
        </p:nvSpPr>
        <p:spPr/>
        <p:txBody>
          <a:bodyPr/>
          <a:lstStyle/>
          <a:p>
            <a:fld id="{55CE0CDB-2F58-4ECE-AD76-991290620BA4}" type="slidenum">
              <a:rPr lang="en-GB" smtClean="0"/>
              <a:t>‹#›</a:t>
            </a:fld>
            <a:endParaRPr lang="en-GB"/>
          </a:p>
        </p:txBody>
      </p:sp>
    </p:spTree>
    <p:extLst>
      <p:ext uri="{BB962C8B-B14F-4D97-AF65-F5344CB8AC3E}">
        <p14:creationId xmlns:p14="http://schemas.microsoft.com/office/powerpoint/2010/main" val="22030617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8E9D0E6-8E11-404E-9DFC-6C7FA4E7B0F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0D7D7D7-400D-42A2-AEC4-7E2D520289C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024C214-E2A0-4A20-8584-3E5BA24DD399}"/>
              </a:ext>
            </a:extLst>
          </p:cNvPr>
          <p:cNvSpPr>
            <a:spLocks noGrp="1"/>
          </p:cNvSpPr>
          <p:nvPr>
            <p:ph type="dt" sz="half" idx="10"/>
          </p:nvPr>
        </p:nvSpPr>
        <p:spPr/>
        <p:txBody>
          <a:bodyPr/>
          <a:lstStyle/>
          <a:p>
            <a:fld id="{427E37FD-67C2-4D0E-BE0E-0374FBFC3028}" type="datetimeFigureOut">
              <a:rPr lang="en-GB" smtClean="0"/>
              <a:t>19/09/2022</a:t>
            </a:fld>
            <a:endParaRPr lang="en-GB"/>
          </a:p>
        </p:txBody>
      </p:sp>
      <p:sp>
        <p:nvSpPr>
          <p:cNvPr id="5" name="Footer Placeholder 4">
            <a:extLst>
              <a:ext uri="{FF2B5EF4-FFF2-40B4-BE49-F238E27FC236}">
                <a16:creationId xmlns:a16="http://schemas.microsoft.com/office/drawing/2014/main" id="{36BA2229-45E1-4FC0-A2AB-318D6C38796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683BF26-CF67-4809-A651-63823F3D6EB9}"/>
              </a:ext>
            </a:extLst>
          </p:cNvPr>
          <p:cNvSpPr>
            <a:spLocks noGrp="1"/>
          </p:cNvSpPr>
          <p:nvPr>
            <p:ph type="sldNum" sz="quarter" idx="12"/>
          </p:nvPr>
        </p:nvSpPr>
        <p:spPr/>
        <p:txBody>
          <a:bodyPr/>
          <a:lstStyle/>
          <a:p>
            <a:fld id="{55CE0CDB-2F58-4ECE-AD76-991290620BA4}" type="slidenum">
              <a:rPr lang="en-GB" smtClean="0"/>
              <a:t>‹#›</a:t>
            </a:fld>
            <a:endParaRPr lang="en-GB"/>
          </a:p>
        </p:txBody>
      </p:sp>
    </p:spTree>
    <p:extLst>
      <p:ext uri="{BB962C8B-B14F-4D97-AF65-F5344CB8AC3E}">
        <p14:creationId xmlns:p14="http://schemas.microsoft.com/office/powerpoint/2010/main" val="41367755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C423C3-4BDB-4B66-B6E6-D9A373FE4EC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DF2401F-CB0E-49E1-A806-B246B45C8AE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76C6AEA-13C3-42E0-A104-ECDBC924CC29}"/>
              </a:ext>
            </a:extLst>
          </p:cNvPr>
          <p:cNvSpPr>
            <a:spLocks noGrp="1"/>
          </p:cNvSpPr>
          <p:nvPr>
            <p:ph type="dt" sz="half" idx="10"/>
          </p:nvPr>
        </p:nvSpPr>
        <p:spPr/>
        <p:txBody>
          <a:bodyPr/>
          <a:lstStyle/>
          <a:p>
            <a:fld id="{427E37FD-67C2-4D0E-BE0E-0374FBFC3028}" type="datetimeFigureOut">
              <a:rPr lang="en-GB" smtClean="0"/>
              <a:t>19/09/2022</a:t>
            </a:fld>
            <a:endParaRPr lang="en-GB"/>
          </a:p>
        </p:txBody>
      </p:sp>
      <p:sp>
        <p:nvSpPr>
          <p:cNvPr id="5" name="Footer Placeholder 4">
            <a:extLst>
              <a:ext uri="{FF2B5EF4-FFF2-40B4-BE49-F238E27FC236}">
                <a16:creationId xmlns:a16="http://schemas.microsoft.com/office/drawing/2014/main" id="{90676F8B-3525-4B4F-B50C-9DB8A140DE2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C4C2DCF-8ADA-45AD-9BDB-8C5C931466AA}"/>
              </a:ext>
            </a:extLst>
          </p:cNvPr>
          <p:cNvSpPr>
            <a:spLocks noGrp="1"/>
          </p:cNvSpPr>
          <p:nvPr>
            <p:ph type="sldNum" sz="quarter" idx="12"/>
          </p:nvPr>
        </p:nvSpPr>
        <p:spPr/>
        <p:txBody>
          <a:bodyPr/>
          <a:lstStyle/>
          <a:p>
            <a:fld id="{55CE0CDB-2F58-4ECE-AD76-991290620BA4}" type="slidenum">
              <a:rPr lang="en-GB" smtClean="0"/>
              <a:t>‹#›</a:t>
            </a:fld>
            <a:endParaRPr lang="en-GB"/>
          </a:p>
        </p:txBody>
      </p:sp>
    </p:spTree>
    <p:extLst>
      <p:ext uri="{BB962C8B-B14F-4D97-AF65-F5344CB8AC3E}">
        <p14:creationId xmlns:p14="http://schemas.microsoft.com/office/powerpoint/2010/main" val="2064401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3C22B-8303-47A6-8DCE-6ECF166903D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C77C53C3-ABC6-41B9-AE75-0FF921506D2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617EBE4-6FB5-4DDF-9ABC-C422981A2C3C}"/>
              </a:ext>
            </a:extLst>
          </p:cNvPr>
          <p:cNvSpPr>
            <a:spLocks noGrp="1"/>
          </p:cNvSpPr>
          <p:nvPr>
            <p:ph type="dt" sz="half" idx="10"/>
          </p:nvPr>
        </p:nvSpPr>
        <p:spPr/>
        <p:txBody>
          <a:bodyPr/>
          <a:lstStyle/>
          <a:p>
            <a:fld id="{427E37FD-67C2-4D0E-BE0E-0374FBFC3028}" type="datetimeFigureOut">
              <a:rPr lang="en-GB" smtClean="0"/>
              <a:t>19/09/2022</a:t>
            </a:fld>
            <a:endParaRPr lang="en-GB"/>
          </a:p>
        </p:txBody>
      </p:sp>
      <p:sp>
        <p:nvSpPr>
          <p:cNvPr id="5" name="Footer Placeholder 4">
            <a:extLst>
              <a:ext uri="{FF2B5EF4-FFF2-40B4-BE49-F238E27FC236}">
                <a16:creationId xmlns:a16="http://schemas.microsoft.com/office/drawing/2014/main" id="{2229459D-5955-4C45-B0A5-9D793359EE7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AC2E8C9-DEF5-477B-88E0-221E6988B623}"/>
              </a:ext>
            </a:extLst>
          </p:cNvPr>
          <p:cNvSpPr>
            <a:spLocks noGrp="1"/>
          </p:cNvSpPr>
          <p:nvPr>
            <p:ph type="sldNum" sz="quarter" idx="12"/>
          </p:nvPr>
        </p:nvSpPr>
        <p:spPr/>
        <p:txBody>
          <a:bodyPr/>
          <a:lstStyle/>
          <a:p>
            <a:fld id="{55CE0CDB-2F58-4ECE-AD76-991290620BA4}" type="slidenum">
              <a:rPr lang="en-GB" smtClean="0"/>
              <a:t>‹#›</a:t>
            </a:fld>
            <a:endParaRPr lang="en-GB"/>
          </a:p>
        </p:txBody>
      </p:sp>
    </p:spTree>
    <p:extLst>
      <p:ext uri="{BB962C8B-B14F-4D97-AF65-F5344CB8AC3E}">
        <p14:creationId xmlns:p14="http://schemas.microsoft.com/office/powerpoint/2010/main" val="26147747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E82513-25E7-4152-93AD-519D1ADB945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8B4B107-CC6E-47D0-8616-323332500B5D}"/>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C5210C7-E0AC-48E2-884A-1B4964C86CD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0D17535-80D4-46AD-88E6-E966BAAB2E1A}"/>
              </a:ext>
            </a:extLst>
          </p:cNvPr>
          <p:cNvSpPr>
            <a:spLocks noGrp="1"/>
          </p:cNvSpPr>
          <p:nvPr>
            <p:ph type="dt" sz="half" idx="10"/>
          </p:nvPr>
        </p:nvSpPr>
        <p:spPr/>
        <p:txBody>
          <a:bodyPr/>
          <a:lstStyle/>
          <a:p>
            <a:fld id="{427E37FD-67C2-4D0E-BE0E-0374FBFC3028}" type="datetimeFigureOut">
              <a:rPr lang="en-GB" smtClean="0"/>
              <a:t>19/09/2022</a:t>
            </a:fld>
            <a:endParaRPr lang="en-GB"/>
          </a:p>
        </p:txBody>
      </p:sp>
      <p:sp>
        <p:nvSpPr>
          <p:cNvPr id="6" name="Footer Placeholder 5">
            <a:extLst>
              <a:ext uri="{FF2B5EF4-FFF2-40B4-BE49-F238E27FC236}">
                <a16:creationId xmlns:a16="http://schemas.microsoft.com/office/drawing/2014/main" id="{7D27BD66-4D1D-4CDD-9508-2CCBE4E777D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D44596A-E1F6-4A9E-90A9-2717B11492CB}"/>
              </a:ext>
            </a:extLst>
          </p:cNvPr>
          <p:cNvSpPr>
            <a:spLocks noGrp="1"/>
          </p:cNvSpPr>
          <p:nvPr>
            <p:ph type="sldNum" sz="quarter" idx="12"/>
          </p:nvPr>
        </p:nvSpPr>
        <p:spPr/>
        <p:txBody>
          <a:bodyPr/>
          <a:lstStyle/>
          <a:p>
            <a:fld id="{55CE0CDB-2F58-4ECE-AD76-991290620BA4}" type="slidenum">
              <a:rPr lang="en-GB" smtClean="0"/>
              <a:t>‹#›</a:t>
            </a:fld>
            <a:endParaRPr lang="en-GB"/>
          </a:p>
        </p:txBody>
      </p:sp>
    </p:spTree>
    <p:extLst>
      <p:ext uri="{BB962C8B-B14F-4D97-AF65-F5344CB8AC3E}">
        <p14:creationId xmlns:p14="http://schemas.microsoft.com/office/powerpoint/2010/main" val="12944283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0B1474-CF73-4827-9960-E170E11797FF}"/>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6DF9C42-A026-4547-80D1-8B286C0F932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1EB60E0-D31B-4F58-9E0B-7B2CFB674FD2}"/>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85067113-576F-4CFC-9A81-7BFB117AD15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74E2FC2-1F1A-4FF2-B3C9-A71BDEC0073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92F8DC2-8E7C-4C40-91E9-2AFE65EA30AD}"/>
              </a:ext>
            </a:extLst>
          </p:cNvPr>
          <p:cNvSpPr>
            <a:spLocks noGrp="1"/>
          </p:cNvSpPr>
          <p:nvPr>
            <p:ph type="dt" sz="half" idx="10"/>
          </p:nvPr>
        </p:nvSpPr>
        <p:spPr/>
        <p:txBody>
          <a:bodyPr/>
          <a:lstStyle/>
          <a:p>
            <a:fld id="{427E37FD-67C2-4D0E-BE0E-0374FBFC3028}" type="datetimeFigureOut">
              <a:rPr lang="en-GB" smtClean="0"/>
              <a:t>19/09/2022</a:t>
            </a:fld>
            <a:endParaRPr lang="en-GB"/>
          </a:p>
        </p:txBody>
      </p:sp>
      <p:sp>
        <p:nvSpPr>
          <p:cNvPr id="8" name="Footer Placeholder 7">
            <a:extLst>
              <a:ext uri="{FF2B5EF4-FFF2-40B4-BE49-F238E27FC236}">
                <a16:creationId xmlns:a16="http://schemas.microsoft.com/office/drawing/2014/main" id="{81513F74-2CB5-4726-A217-FF1FF005BC6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79988E00-F7C6-4CC8-905B-FC64F002DC73}"/>
              </a:ext>
            </a:extLst>
          </p:cNvPr>
          <p:cNvSpPr>
            <a:spLocks noGrp="1"/>
          </p:cNvSpPr>
          <p:nvPr>
            <p:ph type="sldNum" sz="quarter" idx="12"/>
          </p:nvPr>
        </p:nvSpPr>
        <p:spPr/>
        <p:txBody>
          <a:bodyPr/>
          <a:lstStyle/>
          <a:p>
            <a:fld id="{55CE0CDB-2F58-4ECE-AD76-991290620BA4}" type="slidenum">
              <a:rPr lang="en-GB" smtClean="0"/>
              <a:t>‹#›</a:t>
            </a:fld>
            <a:endParaRPr lang="en-GB"/>
          </a:p>
        </p:txBody>
      </p:sp>
    </p:spTree>
    <p:extLst>
      <p:ext uri="{BB962C8B-B14F-4D97-AF65-F5344CB8AC3E}">
        <p14:creationId xmlns:p14="http://schemas.microsoft.com/office/powerpoint/2010/main" val="38856202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3E94C-B489-44D0-BA5C-5E32DBDB156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AF96324-663A-4CEA-BA3A-9E0A88119980}"/>
              </a:ext>
            </a:extLst>
          </p:cNvPr>
          <p:cNvSpPr>
            <a:spLocks noGrp="1"/>
          </p:cNvSpPr>
          <p:nvPr>
            <p:ph type="dt" sz="half" idx="10"/>
          </p:nvPr>
        </p:nvSpPr>
        <p:spPr/>
        <p:txBody>
          <a:bodyPr/>
          <a:lstStyle/>
          <a:p>
            <a:fld id="{427E37FD-67C2-4D0E-BE0E-0374FBFC3028}" type="datetimeFigureOut">
              <a:rPr lang="en-GB" smtClean="0"/>
              <a:t>19/09/2022</a:t>
            </a:fld>
            <a:endParaRPr lang="en-GB"/>
          </a:p>
        </p:txBody>
      </p:sp>
      <p:sp>
        <p:nvSpPr>
          <p:cNvPr id="4" name="Footer Placeholder 3">
            <a:extLst>
              <a:ext uri="{FF2B5EF4-FFF2-40B4-BE49-F238E27FC236}">
                <a16:creationId xmlns:a16="http://schemas.microsoft.com/office/drawing/2014/main" id="{2C34116F-607A-47B8-AC26-C4B3728D1478}"/>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CEF09CA-48A7-4C03-833F-E60A177F5B35}"/>
              </a:ext>
            </a:extLst>
          </p:cNvPr>
          <p:cNvSpPr>
            <a:spLocks noGrp="1"/>
          </p:cNvSpPr>
          <p:nvPr>
            <p:ph type="sldNum" sz="quarter" idx="12"/>
          </p:nvPr>
        </p:nvSpPr>
        <p:spPr/>
        <p:txBody>
          <a:bodyPr/>
          <a:lstStyle/>
          <a:p>
            <a:fld id="{55CE0CDB-2F58-4ECE-AD76-991290620BA4}" type="slidenum">
              <a:rPr lang="en-GB" smtClean="0"/>
              <a:t>‹#›</a:t>
            </a:fld>
            <a:endParaRPr lang="en-GB"/>
          </a:p>
        </p:txBody>
      </p:sp>
    </p:spTree>
    <p:extLst>
      <p:ext uri="{BB962C8B-B14F-4D97-AF65-F5344CB8AC3E}">
        <p14:creationId xmlns:p14="http://schemas.microsoft.com/office/powerpoint/2010/main" val="34439998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E22617B-B05E-4CEB-A47C-0F18B180576F}"/>
              </a:ext>
            </a:extLst>
          </p:cNvPr>
          <p:cNvSpPr>
            <a:spLocks noGrp="1"/>
          </p:cNvSpPr>
          <p:nvPr>
            <p:ph type="dt" sz="half" idx="10"/>
          </p:nvPr>
        </p:nvSpPr>
        <p:spPr/>
        <p:txBody>
          <a:bodyPr/>
          <a:lstStyle/>
          <a:p>
            <a:fld id="{427E37FD-67C2-4D0E-BE0E-0374FBFC3028}" type="datetimeFigureOut">
              <a:rPr lang="en-GB" smtClean="0"/>
              <a:t>19/09/2022</a:t>
            </a:fld>
            <a:endParaRPr lang="en-GB"/>
          </a:p>
        </p:txBody>
      </p:sp>
      <p:sp>
        <p:nvSpPr>
          <p:cNvPr id="3" name="Footer Placeholder 2">
            <a:extLst>
              <a:ext uri="{FF2B5EF4-FFF2-40B4-BE49-F238E27FC236}">
                <a16:creationId xmlns:a16="http://schemas.microsoft.com/office/drawing/2014/main" id="{FA8F8441-CB4D-4A0E-8C44-12BC47DA4B3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C1A635B1-A968-455F-B014-B6087A67859E}"/>
              </a:ext>
            </a:extLst>
          </p:cNvPr>
          <p:cNvSpPr>
            <a:spLocks noGrp="1"/>
          </p:cNvSpPr>
          <p:nvPr>
            <p:ph type="sldNum" sz="quarter" idx="12"/>
          </p:nvPr>
        </p:nvSpPr>
        <p:spPr/>
        <p:txBody>
          <a:bodyPr/>
          <a:lstStyle/>
          <a:p>
            <a:fld id="{55CE0CDB-2F58-4ECE-AD76-991290620BA4}" type="slidenum">
              <a:rPr lang="en-GB" smtClean="0"/>
              <a:t>‹#›</a:t>
            </a:fld>
            <a:endParaRPr lang="en-GB"/>
          </a:p>
        </p:txBody>
      </p:sp>
    </p:spTree>
    <p:extLst>
      <p:ext uri="{BB962C8B-B14F-4D97-AF65-F5344CB8AC3E}">
        <p14:creationId xmlns:p14="http://schemas.microsoft.com/office/powerpoint/2010/main" val="30297328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A9FA3-1580-4593-937A-2584FE0AB75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75DC0BE-F001-4940-B0DE-B09533D6267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74BDCA5-5E89-4917-80DB-6E30BEE194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DF8900B-8D08-4635-B653-55D0BF9813B9}"/>
              </a:ext>
            </a:extLst>
          </p:cNvPr>
          <p:cNvSpPr>
            <a:spLocks noGrp="1"/>
          </p:cNvSpPr>
          <p:nvPr>
            <p:ph type="dt" sz="half" idx="10"/>
          </p:nvPr>
        </p:nvSpPr>
        <p:spPr/>
        <p:txBody>
          <a:bodyPr/>
          <a:lstStyle/>
          <a:p>
            <a:fld id="{427E37FD-67C2-4D0E-BE0E-0374FBFC3028}" type="datetimeFigureOut">
              <a:rPr lang="en-GB" smtClean="0"/>
              <a:t>19/09/2022</a:t>
            </a:fld>
            <a:endParaRPr lang="en-GB"/>
          </a:p>
        </p:txBody>
      </p:sp>
      <p:sp>
        <p:nvSpPr>
          <p:cNvPr id="6" name="Footer Placeholder 5">
            <a:extLst>
              <a:ext uri="{FF2B5EF4-FFF2-40B4-BE49-F238E27FC236}">
                <a16:creationId xmlns:a16="http://schemas.microsoft.com/office/drawing/2014/main" id="{1F125A4E-5608-42A0-ACBD-A9198340715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339D61C-EF45-4B4B-9C8C-A99E9588391C}"/>
              </a:ext>
            </a:extLst>
          </p:cNvPr>
          <p:cNvSpPr>
            <a:spLocks noGrp="1"/>
          </p:cNvSpPr>
          <p:nvPr>
            <p:ph type="sldNum" sz="quarter" idx="12"/>
          </p:nvPr>
        </p:nvSpPr>
        <p:spPr/>
        <p:txBody>
          <a:bodyPr/>
          <a:lstStyle/>
          <a:p>
            <a:fld id="{55CE0CDB-2F58-4ECE-AD76-991290620BA4}" type="slidenum">
              <a:rPr lang="en-GB" smtClean="0"/>
              <a:t>‹#›</a:t>
            </a:fld>
            <a:endParaRPr lang="en-GB"/>
          </a:p>
        </p:txBody>
      </p:sp>
    </p:spTree>
    <p:extLst>
      <p:ext uri="{BB962C8B-B14F-4D97-AF65-F5344CB8AC3E}">
        <p14:creationId xmlns:p14="http://schemas.microsoft.com/office/powerpoint/2010/main" val="5047805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147BA2-4DA0-4078-9B14-13041BA0E7E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9FF8891-888E-4849-B6FA-9DB8E2D30E2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FE3CAC6-3570-4DCA-8C1E-AE3D096EAE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6C78A49-A31F-407D-9B4A-3AA185231057}"/>
              </a:ext>
            </a:extLst>
          </p:cNvPr>
          <p:cNvSpPr>
            <a:spLocks noGrp="1"/>
          </p:cNvSpPr>
          <p:nvPr>
            <p:ph type="dt" sz="half" idx="10"/>
          </p:nvPr>
        </p:nvSpPr>
        <p:spPr/>
        <p:txBody>
          <a:bodyPr/>
          <a:lstStyle/>
          <a:p>
            <a:fld id="{427E37FD-67C2-4D0E-BE0E-0374FBFC3028}" type="datetimeFigureOut">
              <a:rPr lang="en-GB" smtClean="0"/>
              <a:t>19/09/2022</a:t>
            </a:fld>
            <a:endParaRPr lang="en-GB"/>
          </a:p>
        </p:txBody>
      </p:sp>
      <p:sp>
        <p:nvSpPr>
          <p:cNvPr id="6" name="Footer Placeholder 5">
            <a:extLst>
              <a:ext uri="{FF2B5EF4-FFF2-40B4-BE49-F238E27FC236}">
                <a16:creationId xmlns:a16="http://schemas.microsoft.com/office/drawing/2014/main" id="{91A7A15D-F0B0-4BC9-B74F-BF8C2F2D3B9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DE5E97F-FD7D-4CF8-A842-2E042A43BDEA}"/>
              </a:ext>
            </a:extLst>
          </p:cNvPr>
          <p:cNvSpPr>
            <a:spLocks noGrp="1"/>
          </p:cNvSpPr>
          <p:nvPr>
            <p:ph type="sldNum" sz="quarter" idx="12"/>
          </p:nvPr>
        </p:nvSpPr>
        <p:spPr/>
        <p:txBody>
          <a:bodyPr/>
          <a:lstStyle/>
          <a:p>
            <a:fld id="{55CE0CDB-2F58-4ECE-AD76-991290620BA4}" type="slidenum">
              <a:rPr lang="en-GB" smtClean="0"/>
              <a:t>‹#›</a:t>
            </a:fld>
            <a:endParaRPr lang="en-GB"/>
          </a:p>
        </p:txBody>
      </p:sp>
    </p:spTree>
    <p:extLst>
      <p:ext uri="{BB962C8B-B14F-4D97-AF65-F5344CB8AC3E}">
        <p14:creationId xmlns:p14="http://schemas.microsoft.com/office/powerpoint/2010/main" val="12609519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472608A-078A-4F87-9550-1B422EA9654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DB02B03-DDCD-4ECD-A1AB-4FFD7481BAD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69E1C72-B608-4029-8695-D4CD41BFE86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7E37FD-67C2-4D0E-BE0E-0374FBFC3028}" type="datetimeFigureOut">
              <a:rPr lang="en-GB" smtClean="0"/>
              <a:t>19/09/2022</a:t>
            </a:fld>
            <a:endParaRPr lang="en-GB"/>
          </a:p>
        </p:txBody>
      </p:sp>
      <p:sp>
        <p:nvSpPr>
          <p:cNvPr id="5" name="Footer Placeholder 4">
            <a:extLst>
              <a:ext uri="{FF2B5EF4-FFF2-40B4-BE49-F238E27FC236}">
                <a16:creationId xmlns:a16="http://schemas.microsoft.com/office/drawing/2014/main" id="{3FB716DF-9613-4519-83C4-E611DBDAB97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6E80E40-524E-4016-8735-76864DB1F0F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CE0CDB-2F58-4ECE-AD76-991290620BA4}" type="slidenum">
              <a:rPr lang="en-GB" smtClean="0"/>
              <a:t>‹#›</a:t>
            </a:fld>
            <a:endParaRPr lang="en-GB"/>
          </a:p>
        </p:txBody>
      </p:sp>
    </p:spTree>
    <p:extLst>
      <p:ext uri="{BB962C8B-B14F-4D97-AF65-F5344CB8AC3E}">
        <p14:creationId xmlns:p14="http://schemas.microsoft.com/office/powerpoint/2010/main" val="37414620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E7EDB9C-94C2-48EB-9A62-4C24AF5AEA05}"/>
              </a:ext>
            </a:extLst>
          </p:cNvPr>
          <p:cNvPicPr>
            <a:picLocks noChangeAspect="1"/>
          </p:cNvPicPr>
          <p:nvPr/>
        </p:nvPicPr>
        <p:blipFill>
          <a:blip r:embed="rId2"/>
          <a:stretch>
            <a:fillRect/>
          </a:stretch>
        </p:blipFill>
        <p:spPr>
          <a:xfrm>
            <a:off x="455543" y="173933"/>
            <a:ext cx="11280913" cy="8460685"/>
          </a:xfrm>
          <a:prstGeom prst="rect">
            <a:avLst/>
          </a:prstGeom>
        </p:spPr>
      </p:pic>
    </p:spTree>
    <p:extLst>
      <p:ext uri="{BB962C8B-B14F-4D97-AF65-F5344CB8AC3E}">
        <p14:creationId xmlns:p14="http://schemas.microsoft.com/office/powerpoint/2010/main" val="28601597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09B42D9-07D2-4F33-9790-884FB3A099A7}"/>
              </a:ext>
            </a:extLst>
          </p:cNvPr>
          <p:cNvPicPr>
            <a:picLocks noChangeAspect="1"/>
          </p:cNvPicPr>
          <p:nvPr/>
        </p:nvPicPr>
        <p:blipFill>
          <a:blip r:embed="rId2"/>
          <a:stretch>
            <a:fillRect/>
          </a:stretch>
        </p:blipFill>
        <p:spPr>
          <a:xfrm>
            <a:off x="1523999" y="747018"/>
            <a:ext cx="9144002" cy="6858002"/>
          </a:xfrm>
          <a:prstGeom prst="rect">
            <a:avLst/>
          </a:prstGeom>
        </p:spPr>
      </p:pic>
      <p:sp>
        <p:nvSpPr>
          <p:cNvPr id="3" name="TextBox 2">
            <a:extLst>
              <a:ext uri="{FF2B5EF4-FFF2-40B4-BE49-F238E27FC236}">
                <a16:creationId xmlns:a16="http://schemas.microsoft.com/office/drawing/2014/main" id="{CF535B2A-5C40-47DF-9340-B9158D3E0298}"/>
              </a:ext>
            </a:extLst>
          </p:cNvPr>
          <p:cNvSpPr txBox="1"/>
          <p:nvPr/>
        </p:nvSpPr>
        <p:spPr>
          <a:xfrm>
            <a:off x="1411357" y="5068957"/>
            <a:ext cx="9780104" cy="1200329"/>
          </a:xfrm>
          <a:prstGeom prst="rect">
            <a:avLst/>
          </a:prstGeom>
          <a:noFill/>
        </p:spPr>
        <p:txBody>
          <a:bodyPr wrap="square" rtlCol="0">
            <a:spAutoFit/>
          </a:bodyPr>
          <a:lstStyle/>
          <a:p>
            <a:r>
              <a:rPr lang="en-GB" dirty="0">
                <a:latin typeface="Comic Sans MS" panose="030F0702030302020204" pitchFamily="66" charset="0"/>
              </a:rPr>
              <a:t>There is not an expectation to complete every piece of homework set. We want to offer creative learning opportunities that fit into busy lifestyles. Homework should be fun and motivating so encourage your child to complete the above activities that inspire them at your own pace across the half term. </a:t>
            </a:r>
          </a:p>
        </p:txBody>
      </p:sp>
      <p:sp>
        <p:nvSpPr>
          <p:cNvPr id="4" name="TextBox 3">
            <a:extLst>
              <a:ext uri="{FF2B5EF4-FFF2-40B4-BE49-F238E27FC236}">
                <a16:creationId xmlns:a16="http://schemas.microsoft.com/office/drawing/2014/main" id="{A5AF95BF-DB7A-41C0-9235-15D1B5F66CB4}"/>
              </a:ext>
            </a:extLst>
          </p:cNvPr>
          <p:cNvSpPr txBox="1"/>
          <p:nvPr/>
        </p:nvSpPr>
        <p:spPr>
          <a:xfrm>
            <a:off x="1212572" y="377686"/>
            <a:ext cx="9144002" cy="369332"/>
          </a:xfrm>
          <a:prstGeom prst="rect">
            <a:avLst/>
          </a:prstGeom>
          <a:noFill/>
        </p:spPr>
        <p:txBody>
          <a:bodyPr wrap="square" rtlCol="0">
            <a:spAutoFit/>
          </a:bodyPr>
          <a:lstStyle/>
          <a:p>
            <a:pPr algn="ctr"/>
            <a:r>
              <a:rPr lang="en-GB" dirty="0">
                <a:latin typeface="Comic Sans MS" panose="030F0702030302020204" pitchFamily="66" charset="0"/>
              </a:rPr>
              <a:t>Autumn 1 – Leap into Learning (Homework) is downloadable from our class page. </a:t>
            </a:r>
          </a:p>
        </p:txBody>
      </p:sp>
    </p:spTree>
    <p:extLst>
      <p:ext uri="{BB962C8B-B14F-4D97-AF65-F5344CB8AC3E}">
        <p14:creationId xmlns:p14="http://schemas.microsoft.com/office/powerpoint/2010/main" val="21194095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F49313F-D980-4F3F-ADA0-233D3602F5A3}"/>
              </a:ext>
            </a:extLst>
          </p:cNvPr>
          <p:cNvPicPr>
            <a:picLocks noChangeAspect="1"/>
          </p:cNvPicPr>
          <p:nvPr/>
        </p:nvPicPr>
        <p:blipFill>
          <a:blip r:embed="rId2"/>
          <a:stretch>
            <a:fillRect/>
          </a:stretch>
        </p:blipFill>
        <p:spPr>
          <a:xfrm>
            <a:off x="218660" y="144116"/>
            <a:ext cx="11993217" cy="8994913"/>
          </a:xfrm>
          <a:prstGeom prst="rect">
            <a:avLst/>
          </a:prstGeom>
        </p:spPr>
      </p:pic>
    </p:spTree>
    <p:extLst>
      <p:ext uri="{BB962C8B-B14F-4D97-AF65-F5344CB8AC3E}">
        <p14:creationId xmlns:p14="http://schemas.microsoft.com/office/powerpoint/2010/main" val="7520895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5287163-78BA-4E64-B2E8-0EB35E621A53}"/>
              </a:ext>
            </a:extLst>
          </p:cNvPr>
          <p:cNvPicPr>
            <a:picLocks noChangeAspect="1"/>
          </p:cNvPicPr>
          <p:nvPr/>
        </p:nvPicPr>
        <p:blipFill>
          <a:blip r:embed="rId2"/>
          <a:stretch>
            <a:fillRect/>
          </a:stretch>
        </p:blipFill>
        <p:spPr>
          <a:xfrm>
            <a:off x="778565" y="173934"/>
            <a:ext cx="10634870" cy="7976153"/>
          </a:xfrm>
          <a:prstGeom prst="rect">
            <a:avLst/>
          </a:prstGeom>
        </p:spPr>
      </p:pic>
    </p:spTree>
    <p:extLst>
      <p:ext uri="{BB962C8B-B14F-4D97-AF65-F5344CB8AC3E}">
        <p14:creationId xmlns:p14="http://schemas.microsoft.com/office/powerpoint/2010/main" val="24566257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ACF9C46-62EC-4E6B-ACC9-314B059603BB}"/>
              </a:ext>
            </a:extLst>
          </p:cNvPr>
          <p:cNvPicPr>
            <a:picLocks noChangeAspect="1"/>
          </p:cNvPicPr>
          <p:nvPr/>
        </p:nvPicPr>
        <p:blipFill>
          <a:blip r:embed="rId2"/>
          <a:stretch>
            <a:fillRect/>
          </a:stretch>
        </p:blipFill>
        <p:spPr>
          <a:xfrm>
            <a:off x="506896" y="183873"/>
            <a:ext cx="11449878" cy="8587409"/>
          </a:xfrm>
          <a:prstGeom prst="rect">
            <a:avLst/>
          </a:prstGeom>
        </p:spPr>
      </p:pic>
    </p:spTree>
    <p:extLst>
      <p:ext uri="{BB962C8B-B14F-4D97-AF65-F5344CB8AC3E}">
        <p14:creationId xmlns:p14="http://schemas.microsoft.com/office/powerpoint/2010/main" val="14785504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0EE09FC-5768-43B7-97F8-AB00A13AE590}"/>
              </a:ext>
            </a:extLst>
          </p:cNvPr>
          <p:cNvPicPr>
            <a:picLocks noChangeAspect="1"/>
          </p:cNvPicPr>
          <p:nvPr/>
        </p:nvPicPr>
        <p:blipFill>
          <a:blip r:embed="rId2"/>
          <a:stretch>
            <a:fillRect/>
          </a:stretch>
        </p:blipFill>
        <p:spPr>
          <a:xfrm>
            <a:off x="1340126" y="121753"/>
            <a:ext cx="9511748" cy="7133811"/>
          </a:xfrm>
          <a:prstGeom prst="rect">
            <a:avLst/>
          </a:prstGeom>
        </p:spPr>
      </p:pic>
      <p:sp>
        <p:nvSpPr>
          <p:cNvPr id="3" name="TextBox 2">
            <a:extLst>
              <a:ext uri="{FF2B5EF4-FFF2-40B4-BE49-F238E27FC236}">
                <a16:creationId xmlns:a16="http://schemas.microsoft.com/office/drawing/2014/main" id="{A9FDDF6B-1E28-482F-9768-D31201FEDE69}"/>
              </a:ext>
            </a:extLst>
          </p:cNvPr>
          <p:cNvSpPr txBox="1"/>
          <p:nvPr/>
        </p:nvSpPr>
        <p:spPr>
          <a:xfrm>
            <a:off x="1987825" y="5287617"/>
            <a:ext cx="7374835" cy="369332"/>
          </a:xfrm>
          <a:prstGeom prst="rect">
            <a:avLst/>
          </a:prstGeom>
          <a:noFill/>
        </p:spPr>
        <p:txBody>
          <a:bodyPr wrap="square" rtlCol="0">
            <a:spAutoFit/>
          </a:bodyPr>
          <a:lstStyle/>
          <a:p>
            <a:pPr algn="ctr"/>
            <a:r>
              <a:rPr lang="en-GB" dirty="0">
                <a:latin typeface="Comic Sans MS" panose="030F0702030302020204" pitchFamily="66" charset="0"/>
              </a:rPr>
              <a:t>An example of our weekly timetable in Seedlings. </a:t>
            </a:r>
          </a:p>
        </p:txBody>
      </p:sp>
    </p:spTree>
    <p:extLst>
      <p:ext uri="{BB962C8B-B14F-4D97-AF65-F5344CB8AC3E}">
        <p14:creationId xmlns:p14="http://schemas.microsoft.com/office/powerpoint/2010/main" val="2670455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543371E-7ADE-4952-A9F5-45114A762C82}"/>
              </a:ext>
            </a:extLst>
          </p:cNvPr>
          <p:cNvPicPr>
            <a:picLocks noChangeAspect="1"/>
          </p:cNvPicPr>
          <p:nvPr/>
        </p:nvPicPr>
        <p:blipFill>
          <a:blip r:embed="rId2"/>
          <a:stretch>
            <a:fillRect/>
          </a:stretch>
        </p:blipFill>
        <p:spPr>
          <a:xfrm>
            <a:off x="218661" y="124238"/>
            <a:ext cx="11678478" cy="8758859"/>
          </a:xfrm>
          <a:prstGeom prst="rect">
            <a:avLst/>
          </a:prstGeom>
        </p:spPr>
      </p:pic>
    </p:spTree>
    <p:extLst>
      <p:ext uri="{BB962C8B-B14F-4D97-AF65-F5344CB8AC3E}">
        <p14:creationId xmlns:p14="http://schemas.microsoft.com/office/powerpoint/2010/main" val="2058849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FD457B1-F0F7-4327-8DEB-6B5854115ACA}"/>
              </a:ext>
            </a:extLst>
          </p:cNvPr>
          <p:cNvPicPr>
            <a:picLocks noChangeAspect="1"/>
          </p:cNvPicPr>
          <p:nvPr/>
        </p:nvPicPr>
        <p:blipFill>
          <a:blip r:embed="rId2"/>
          <a:stretch>
            <a:fillRect/>
          </a:stretch>
        </p:blipFill>
        <p:spPr>
          <a:xfrm>
            <a:off x="556590" y="129209"/>
            <a:ext cx="11261035" cy="8445776"/>
          </a:xfrm>
          <a:prstGeom prst="rect">
            <a:avLst/>
          </a:prstGeom>
        </p:spPr>
      </p:pic>
    </p:spTree>
    <p:extLst>
      <p:ext uri="{BB962C8B-B14F-4D97-AF65-F5344CB8AC3E}">
        <p14:creationId xmlns:p14="http://schemas.microsoft.com/office/powerpoint/2010/main" val="5218404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FE603E3-775C-4EFD-9021-6F39F8BE384A}"/>
              </a:ext>
            </a:extLst>
          </p:cNvPr>
          <p:cNvPicPr>
            <a:picLocks noChangeAspect="1"/>
          </p:cNvPicPr>
          <p:nvPr/>
        </p:nvPicPr>
        <p:blipFill>
          <a:blip r:embed="rId2"/>
          <a:stretch>
            <a:fillRect/>
          </a:stretch>
        </p:blipFill>
        <p:spPr>
          <a:xfrm>
            <a:off x="1212572" y="927722"/>
            <a:ext cx="9144002" cy="6858002"/>
          </a:xfrm>
          <a:prstGeom prst="rect">
            <a:avLst/>
          </a:prstGeom>
        </p:spPr>
      </p:pic>
      <p:sp>
        <p:nvSpPr>
          <p:cNvPr id="3" name="TextBox 2">
            <a:extLst>
              <a:ext uri="{FF2B5EF4-FFF2-40B4-BE49-F238E27FC236}">
                <a16:creationId xmlns:a16="http://schemas.microsoft.com/office/drawing/2014/main" id="{A60203B5-870B-48E2-9A77-B733F255F77C}"/>
              </a:ext>
            </a:extLst>
          </p:cNvPr>
          <p:cNvSpPr txBox="1"/>
          <p:nvPr/>
        </p:nvSpPr>
        <p:spPr>
          <a:xfrm>
            <a:off x="1212572" y="377686"/>
            <a:ext cx="9144002" cy="369332"/>
          </a:xfrm>
          <a:prstGeom prst="rect">
            <a:avLst/>
          </a:prstGeom>
          <a:noFill/>
        </p:spPr>
        <p:txBody>
          <a:bodyPr wrap="square" rtlCol="0">
            <a:spAutoFit/>
          </a:bodyPr>
          <a:lstStyle/>
          <a:p>
            <a:pPr algn="ctr"/>
            <a:r>
              <a:rPr lang="en-GB" dirty="0">
                <a:latin typeface="Comic Sans MS" panose="030F0702030302020204" pitchFamily="66" charset="0"/>
              </a:rPr>
              <a:t>Autumn 1 – Science Knowledge Organiser is downloadable from our class page. </a:t>
            </a:r>
          </a:p>
        </p:txBody>
      </p:sp>
    </p:spTree>
    <p:extLst>
      <p:ext uri="{BB962C8B-B14F-4D97-AF65-F5344CB8AC3E}">
        <p14:creationId xmlns:p14="http://schemas.microsoft.com/office/powerpoint/2010/main" val="42522138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BB27F63-0392-4C87-BF6E-5FBD42B77537}"/>
              </a:ext>
            </a:extLst>
          </p:cNvPr>
          <p:cNvPicPr>
            <a:picLocks noChangeAspect="1"/>
          </p:cNvPicPr>
          <p:nvPr/>
        </p:nvPicPr>
        <p:blipFill>
          <a:blip r:embed="rId2"/>
          <a:stretch>
            <a:fillRect/>
          </a:stretch>
        </p:blipFill>
        <p:spPr>
          <a:xfrm>
            <a:off x="1051891" y="874643"/>
            <a:ext cx="9869556" cy="7402167"/>
          </a:xfrm>
          <a:prstGeom prst="rect">
            <a:avLst/>
          </a:prstGeom>
        </p:spPr>
      </p:pic>
      <p:sp>
        <p:nvSpPr>
          <p:cNvPr id="3" name="TextBox 2">
            <a:extLst>
              <a:ext uri="{FF2B5EF4-FFF2-40B4-BE49-F238E27FC236}">
                <a16:creationId xmlns:a16="http://schemas.microsoft.com/office/drawing/2014/main" id="{80BE21CE-B4B4-41B9-9996-5D002DB907EA}"/>
              </a:ext>
            </a:extLst>
          </p:cNvPr>
          <p:cNvSpPr txBox="1"/>
          <p:nvPr/>
        </p:nvSpPr>
        <p:spPr>
          <a:xfrm>
            <a:off x="1212572" y="377686"/>
            <a:ext cx="9144002" cy="369332"/>
          </a:xfrm>
          <a:prstGeom prst="rect">
            <a:avLst/>
          </a:prstGeom>
          <a:noFill/>
        </p:spPr>
        <p:txBody>
          <a:bodyPr wrap="square" rtlCol="0">
            <a:spAutoFit/>
          </a:bodyPr>
          <a:lstStyle/>
          <a:p>
            <a:pPr algn="ctr"/>
            <a:r>
              <a:rPr lang="en-GB" dirty="0">
                <a:latin typeface="Comic Sans MS" panose="030F0702030302020204" pitchFamily="66" charset="0"/>
              </a:rPr>
              <a:t>Autumn 1 – Leap into Learning (Homework) is downloadable from our class page. </a:t>
            </a:r>
          </a:p>
        </p:txBody>
      </p:sp>
    </p:spTree>
    <p:extLst>
      <p:ext uri="{BB962C8B-B14F-4D97-AF65-F5344CB8AC3E}">
        <p14:creationId xmlns:p14="http://schemas.microsoft.com/office/powerpoint/2010/main" val="28070673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853E727-9C84-4DFC-894E-C92D2C98984B}"/>
              </a:ext>
            </a:extLst>
          </p:cNvPr>
          <p:cNvPicPr>
            <a:picLocks noChangeAspect="1"/>
          </p:cNvPicPr>
          <p:nvPr/>
        </p:nvPicPr>
        <p:blipFill>
          <a:blip r:embed="rId2"/>
          <a:stretch>
            <a:fillRect/>
          </a:stretch>
        </p:blipFill>
        <p:spPr>
          <a:xfrm>
            <a:off x="927653" y="882998"/>
            <a:ext cx="10120146" cy="7590109"/>
          </a:xfrm>
          <a:prstGeom prst="rect">
            <a:avLst/>
          </a:prstGeom>
        </p:spPr>
      </p:pic>
      <p:sp>
        <p:nvSpPr>
          <p:cNvPr id="3" name="TextBox 2">
            <a:extLst>
              <a:ext uri="{FF2B5EF4-FFF2-40B4-BE49-F238E27FC236}">
                <a16:creationId xmlns:a16="http://schemas.microsoft.com/office/drawing/2014/main" id="{5F027A68-AC52-4DC5-8AF3-796C3962EAF2}"/>
              </a:ext>
            </a:extLst>
          </p:cNvPr>
          <p:cNvSpPr txBox="1"/>
          <p:nvPr/>
        </p:nvSpPr>
        <p:spPr>
          <a:xfrm>
            <a:off x="1212572" y="377686"/>
            <a:ext cx="9144002" cy="369332"/>
          </a:xfrm>
          <a:prstGeom prst="rect">
            <a:avLst/>
          </a:prstGeom>
          <a:noFill/>
        </p:spPr>
        <p:txBody>
          <a:bodyPr wrap="square" rtlCol="0">
            <a:spAutoFit/>
          </a:bodyPr>
          <a:lstStyle/>
          <a:p>
            <a:pPr algn="ctr"/>
            <a:r>
              <a:rPr lang="en-GB" dirty="0">
                <a:latin typeface="Comic Sans MS" panose="030F0702030302020204" pitchFamily="66" charset="0"/>
              </a:rPr>
              <a:t>Autumn 1 – Leap into Learning (Homework) is downloadable from our class page. </a:t>
            </a:r>
          </a:p>
        </p:txBody>
      </p:sp>
    </p:spTree>
    <p:extLst>
      <p:ext uri="{BB962C8B-B14F-4D97-AF65-F5344CB8AC3E}">
        <p14:creationId xmlns:p14="http://schemas.microsoft.com/office/powerpoint/2010/main" val="18626932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123</Words>
  <Application>Microsoft Office PowerPoint</Application>
  <PresentationFormat>Widescreen</PresentationFormat>
  <Paragraphs>6</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Calibri Light</vt:lpstr>
      <vt:lpstr>Comic Sans MS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Bryony Lahera</dc:creator>
  <cp:lastModifiedBy>Bryony Lahera</cp:lastModifiedBy>
  <cp:revision>2</cp:revision>
  <dcterms:created xsi:type="dcterms:W3CDTF">2022-09-19T20:22:49Z</dcterms:created>
  <dcterms:modified xsi:type="dcterms:W3CDTF">2022-09-19T20:24:17Z</dcterms:modified>
</cp:coreProperties>
</file>